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311" r:id="rId2"/>
    <p:sldId id="313" r:id="rId3"/>
    <p:sldId id="481" r:id="rId4"/>
    <p:sldId id="501" r:id="rId5"/>
    <p:sldId id="485" r:id="rId6"/>
    <p:sldId id="480" r:id="rId7"/>
    <p:sldId id="483" r:id="rId8"/>
    <p:sldId id="488" r:id="rId9"/>
    <p:sldId id="487" r:id="rId10"/>
    <p:sldId id="489" r:id="rId11"/>
    <p:sldId id="494" r:id="rId12"/>
    <p:sldId id="493" r:id="rId13"/>
    <p:sldId id="486" r:id="rId14"/>
    <p:sldId id="476" r:id="rId15"/>
    <p:sldId id="505" r:id="rId16"/>
  </p:sldIdLst>
  <p:sldSz cx="9144000" cy="5143500" type="screen16x9"/>
  <p:notesSz cx="6858000" cy="9144000"/>
  <p:defaultText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autoAdjust="0"/>
    <p:restoredTop sz="87266" autoAdjust="0"/>
  </p:normalViewPr>
  <p:slideViewPr>
    <p:cSldViewPr snapToObjects="1">
      <p:cViewPr varScale="1">
        <p:scale>
          <a:sx n="178" d="100"/>
          <a:sy n="178" d="100"/>
        </p:scale>
        <p:origin x="3774" y="-34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2728AD-B8FF-467B-AF5F-4891412E46D0}" type="datetimeFigureOut">
              <a:rPr lang="de-DE" smtClean="0"/>
              <a:t>21.05.2026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A045E6-D734-4DB2-BEE5-DF972DD20CA2}" type="slidenum">
              <a:rPr lang="de-DE" smtClean="0"/>
              <a:t>‹Nr.›</a:t>
            </a:fld>
            <a:endParaRPr lang="de-DE"/>
          </a:p>
        </p:txBody>
      </p:sp>
    </p:spTree>
    <p:extLst>
      <p:ext uri="{BB962C8B-B14F-4D97-AF65-F5344CB8AC3E}">
        <p14:creationId xmlns:p14="http://schemas.microsoft.com/office/powerpoint/2010/main" val="56502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consilium.europa.eu/en/policies/data-protection-regulation/"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Findable</a:t>
            </a:r>
            <a:r>
              <a:rPr lang="de-DE" dirty="0"/>
              <a:t>: Durchsuchbares Repositorium, DOI</a:t>
            </a:r>
          </a:p>
          <a:p>
            <a:r>
              <a:rPr lang="de-DE" dirty="0" err="1"/>
              <a:t>Accessible</a:t>
            </a:r>
            <a:r>
              <a:rPr lang="de-DE" dirty="0"/>
              <a:t>: Offen, frei, implementierbar</a:t>
            </a:r>
          </a:p>
          <a:p>
            <a:r>
              <a:rPr lang="de-DE" dirty="0"/>
              <a:t>Interoperable: z.B. in einer verständlichen Sprache, in frei verfügbaren Programmen (wie R) lesbar</a:t>
            </a:r>
          </a:p>
          <a:p>
            <a:r>
              <a:rPr lang="de-DE" dirty="0" err="1"/>
              <a:t>Reusable</a:t>
            </a:r>
            <a:r>
              <a:rPr lang="de-DE" dirty="0"/>
              <a:t>: Reichhaltige, informative Meta-Daten</a:t>
            </a:r>
          </a:p>
        </p:txBody>
      </p:sp>
      <p:sp>
        <p:nvSpPr>
          <p:cNvPr id="4" name="Foliennummernplatzhalter 3"/>
          <p:cNvSpPr>
            <a:spLocks noGrp="1"/>
          </p:cNvSpPr>
          <p:nvPr>
            <p:ph type="sldNum" sz="quarter" idx="5"/>
          </p:nvPr>
        </p:nvSpPr>
        <p:spPr/>
        <p:txBody>
          <a:bodyPr/>
          <a:lstStyle/>
          <a:p>
            <a:fld id="{B9A045E6-D734-4DB2-BEE5-DF972DD20CA2}" type="slidenum">
              <a:rPr lang="de-DE" smtClean="0"/>
              <a:t>1</a:t>
            </a:fld>
            <a:endParaRPr lang="de-DE"/>
          </a:p>
        </p:txBody>
      </p:sp>
    </p:spTree>
    <p:extLst>
      <p:ext uri="{BB962C8B-B14F-4D97-AF65-F5344CB8AC3E}">
        <p14:creationId xmlns:p14="http://schemas.microsoft.com/office/powerpoint/2010/main" val="33541814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GDPR = </a:t>
            </a:r>
            <a:r>
              <a:rPr lang="en-US" dirty="0">
                <a:effectLst/>
              </a:rPr>
              <a:t>The GDPR is the </a:t>
            </a:r>
            <a:r>
              <a:rPr lang="en-US" dirty="0">
                <a:hlinkClick r:id="rId3"/>
              </a:rPr>
              <a:t>General Data Protection Regulation</a:t>
            </a:r>
            <a:r>
              <a:rPr lang="en-US" dirty="0"/>
              <a:t>, a strong data privacy and security law from the European Union (EU) that gives individuals fundamental rights over their personal data.</a:t>
            </a:r>
          </a:p>
          <a:p>
            <a:r>
              <a:rPr lang="de-DE" dirty="0"/>
              <a:t>Deutsch: DSGVO</a:t>
            </a:r>
          </a:p>
        </p:txBody>
      </p:sp>
      <p:sp>
        <p:nvSpPr>
          <p:cNvPr id="4" name="Foliennummernplatzhalter 3"/>
          <p:cNvSpPr>
            <a:spLocks noGrp="1"/>
          </p:cNvSpPr>
          <p:nvPr>
            <p:ph type="sldNum" sz="quarter" idx="5"/>
          </p:nvPr>
        </p:nvSpPr>
        <p:spPr/>
        <p:txBody>
          <a:bodyPr/>
          <a:lstStyle/>
          <a:p>
            <a:fld id="{B9A045E6-D734-4DB2-BEE5-DF972DD20CA2}" type="slidenum">
              <a:rPr lang="de-DE" smtClean="0"/>
              <a:t>2</a:t>
            </a:fld>
            <a:endParaRPr lang="de-DE"/>
          </a:p>
        </p:txBody>
      </p:sp>
    </p:spTree>
    <p:extLst>
      <p:ext uri="{BB962C8B-B14F-4D97-AF65-F5344CB8AC3E}">
        <p14:creationId xmlns:p14="http://schemas.microsoft.com/office/powerpoint/2010/main" val="11934038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5"/>
          </p:nvPr>
        </p:nvSpPr>
        <p:spPr/>
        <p:txBody>
          <a:bodyPr/>
          <a:lstStyle/>
          <a:p>
            <a:fld id="{B9A045E6-D734-4DB2-BEE5-DF972DD20CA2}" type="slidenum">
              <a:rPr lang="de-DE" smtClean="0"/>
              <a:t>3</a:t>
            </a:fld>
            <a:endParaRPr lang="de-DE"/>
          </a:p>
        </p:txBody>
      </p:sp>
    </p:spTree>
    <p:extLst>
      <p:ext uri="{BB962C8B-B14F-4D97-AF65-F5344CB8AC3E}">
        <p14:creationId xmlns:p14="http://schemas.microsoft.com/office/powerpoint/2010/main" val="30317456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B9A045E6-D734-4DB2-BEE5-DF972DD20CA2}" type="slidenum">
              <a:rPr lang="de-DE" smtClean="0"/>
              <a:t>7</a:t>
            </a:fld>
            <a:endParaRPr lang="de-DE"/>
          </a:p>
        </p:txBody>
      </p:sp>
    </p:spTree>
    <p:extLst>
      <p:ext uri="{BB962C8B-B14F-4D97-AF65-F5344CB8AC3E}">
        <p14:creationId xmlns:p14="http://schemas.microsoft.com/office/powerpoint/2010/main" val="31745411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Um k-</a:t>
            </a:r>
            <a:r>
              <a:rPr lang="de-DE" dirty="0" err="1"/>
              <a:t>Anyonymität</a:t>
            </a:r>
            <a:r>
              <a:rPr lang="de-DE" dirty="0"/>
              <a:t> zu bestimmen, müssen Äquivalenzklassen gebildet werden mit gleichen werten in Bezug auf die Quasi-Identifikatoren</a:t>
            </a:r>
          </a:p>
          <a:p>
            <a:r>
              <a:rPr lang="de-DE" dirty="0"/>
              <a:t>Wie viele Mitglieder hat jede Äquivalenzklasse mindestens: Hier 2</a:t>
            </a:r>
          </a:p>
          <a:p>
            <a:r>
              <a:rPr lang="de-DE" dirty="0"/>
              <a:t>K = 2, definitiv zu klein</a:t>
            </a:r>
          </a:p>
        </p:txBody>
      </p:sp>
      <p:sp>
        <p:nvSpPr>
          <p:cNvPr id="4" name="Foliennummernplatzhalter 3"/>
          <p:cNvSpPr>
            <a:spLocks noGrp="1"/>
          </p:cNvSpPr>
          <p:nvPr>
            <p:ph type="sldNum" sz="quarter" idx="5"/>
          </p:nvPr>
        </p:nvSpPr>
        <p:spPr/>
        <p:txBody>
          <a:bodyPr/>
          <a:lstStyle/>
          <a:p>
            <a:fld id="{B9A045E6-D734-4DB2-BEE5-DF972DD20CA2}" type="slidenum">
              <a:rPr lang="de-DE" smtClean="0"/>
              <a:t>11</a:t>
            </a:fld>
            <a:endParaRPr lang="de-DE"/>
          </a:p>
        </p:txBody>
      </p:sp>
    </p:spTree>
    <p:extLst>
      <p:ext uri="{BB962C8B-B14F-4D97-AF65-F5344CB8AC3E}">
        <p14:creationId xmlns:p14="http://schemas.microsoft.com/office/powerpoint/2010/main" val="27124733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Homogenitätsattacke: Wenn beide Frauen zwischen 20-25 aus PLZ 76* Grippe haben</a:t>
            </a:r>
          </a:p>
        </p:txBody>
      </p:sp>
      <p:sp>
        <p:nvSpPr>
          <p:cNvPr id="4" name="Foliennummernplatzhalter 3"/>
          <p:cNvSpPr>
            <a:spLocks noGrp="1"/>
          </p:cNvSpPr>
          <p:nvPr>
            <p:ph type="sldNum" sz="quarter" idx="5"/>
          </p:nvPr>
        </p:nvSpPr>
        <p:spPr/>
        <p:txBody>
          <a:bodyPr/>
          <a:lstStyle/>
          <a:p>
            <a:fld id="{B9A045E6-D734-4DB2-BEE5-DF972DD20CA2}" type="slidenum">
              <a:rPr lang="de-DE" smtClean="0"/>
              <a:t>12</a:t>
            </a:fld>
            <a:endParaRPr lang="de-DE"/>
          </a:p>
        </p:txBody>
      </p:sp>
    </p:spTree>
    <p:extLst>
      <p:ext uri="{BB962C8B-B14F-4D97-AF65-F5344CB8AC3E}">
        <p14:creationId xmlns:p14="http://schemas.microsoft.com/office/powerpoint/2010/main" val="31943989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3" name="Untertitel 2"/>
          <p:cNvSpPr>
            <a:spLocks noGrp="1"/>
          </p:cNvSpPr>
          <p:nvPr>
            <p:ph type="subTitle" idx="1" hasCustomPrompt="1"/>
          </p:nvPr>
        </p:nvSpPr>
        <p:spPr>
          <a:xfrm>
            <a:off x="468000" y="4230000"/>
            <a:ext cx="7560000" cy="324000"/>
          </a:xfrm>
        </p:spPr>
        <p:txBody>
          <a:bodyPr/>
          <a:lstStyle>
            <a:lvl1pPr marL="0" indent="0" algn="l">
              <a:lnSpc>
                <a:spcPts val="2400"/>
              </a:lnSpc>
              <a:spcAft>
                <a:spcPts val="0"/>
              </a:spcAft>
              <a:buFont typeface="Arial" panose="020B0604020202020204" pitchFamily="34" charset="0"/>
              <a:buNone/>
              <a:defRPr sz="1500" b="0">
                <a:solidFill>
                  <a:schemeClr val="bg2"/>
                </a:solidFill>
              </a:defRPr>
            </a:lvl1pPr>
            <a:lvl2pPr marL="0" indent="0" algn="l">
              <a:lnSpc>
                <a:spcPts val="2400"/>
              </a:lnSpc>
              <a:spcAft>
                <a:spcPts val="0"/>
              </a:spcAft>
              <a:buFont typeface="Arial" panose="020B0604020202020204" pitchFamily="34" charset="0"/>
              <a:buNone/>
              <a:defRPr sz="1500" b="0">
                <a:solidFill>
                  <a:schemeClr val="bg2"/>
                </a:solidFill>
              </a:defRPr>
            </a:lvl2pPr>
            <a:lvl3pPr marL="0" indent="0" algn="l">
              <a:lnSpc>
                <a:spcPts val="2400"/>
              </a:lnSpc>
              <a:spcAft>
                <a:spcPts val="0"/>
              </a:spcAft>
              <a:buFont typeface="Arial" panose="020B0604020202020204" pitchFamily="34" charset="0"/>
              <a:buNone/>
              <a:defRPr sz="1500" b="0">
                <a:solidFill>
                  <a:schemeClr val="bg2"/>
                </a:solidFill>
              </a:defRPr>
            </a:lvl3pPr>
            <a:lvl4pPr marL="0" indent="0" algn="l">
              <a:lnSpc>
                <a:spcPts val="2400"/>
              </a:lnSpc>
              <a:spcAft>
                <a:spcPts val="0"/>
              </a:spcAft>
              <a:buFont typeface="Arial" panose="020B0604020202020204" pitchFamily="34" charset="0"/>
              <a:buNone/>
              <a:defRPr sz="1500" b="0">
                <a:solidFill>
                  <a:schemeClr val="bg2"/>
                </a:solidFill>
              </a:defRPr>
            </a:lvl4pPr>
            <a:lvl5pPr marL="0" indent="0" algn="l">
              <a:lnSpc>
                <a:spcPts val="2400"/>
              </a:lnSpc>
              <a:spcAft>
                <a:spcPts val="0"/>
              </a:spcAft>
              <a:buFont typeface="Arial" panose="020B0604020202020204" pitchFamily="34" charset="0"/>
              <a:buNone/>
              <a:defRPr sz="1500" b="0">
                <a:solidFill>
                  <a:schemeClr val="bg2"/>
                </a:solidFill>
              </a:defRPr>
            </a:lvl5pPr>
            <a:lvl6pPr marL="0" indent="0" algn="l">
              <a:lnSpc>
                <a:spcPts val="2400"/>
              </a:lnSpc>
              <a:spcAft>
                <a:spcPts val="0"/>
              </a:spcAft>
              <a:buFont typeface="Arial" panose="020B0604020202020204" pitchFamily="34" charset="0"/>
              <a:buNone/>
              <a:defRPr sz="1500" b="0">
                <a:solidFill>
                  <a:schemeClr val="bg2"/>
                </a:solidFill>
              </a:defRPr>
            </a:lvl6pPr>
            <a:lvl7pPr marL="0" indent="0" algn="l">
              <a:lnSpc>
                <a:spcPts val="2400"/>
              </a:lnSpc>
              <a:spcAft>
                <a:spcPts val="0"/>
              </a:spcAft>
              <a:buFont typeface="Arial" panose="020B0604020202020204" pitchFamily="34" charset="0"/>
              <a:buNone/>
              <a:defRPr sz="1500" b="0">
                <a:solidFill>
                  <a:schemeClr val="bg2"/>
                </a:solidFill>
              </a:defRPr>
            </a:lvl7pPr>
            <a:lvl8pPr marL="0" indent="0" algn="l">
              <a:lnSpc>
                <a:spcPts val="2400"/>
              </a:lnSpc>
              <a:spcAft>
                <a:spcPts val="0"/>
              </a:spcAft>
              <a:buFont typeface="Arial" panose="020B0604020202020204" pitchFamily="34" charset="0"/>
              <a:buNone/>
              <a:defRPr sz="1500" b="0">
                <a:solidFill>
                  <a:schemeClr val="bg2"/>
                </a:solidFill>
              </a:defRPr>
            </a:lvl8pPr>
            <a:lvl9pPr marL="0" indent="0" algn="l">
              <a:lnSpc>
                <a:spcPts val="2400"/>
              </a:lnSpc>
              <a:spcAft>
                <a:spcPts val="0"/>
              </a:spcAft>
              <a:buFont typeface="Arial" panose="020B0604020202020204" pitchFamily="34" charset="0"/>
              <a:buNone/>
              <a:defRPr sz="1500" b="0">
                <a:solidFill>
                  <a:schemeClr val="bg2"/>
                </a:solidFill>
              </a:defRPr>
            </a:lvl9pPr>
          </a:lstStyle>
          <a:p>
            <a:pPr lvl="0"/>
            <a:r>
              <a:rPr lang="de-DE" dirty="0"/>
              <a:t>Untertitel</a:t>
            </a:r>
          </a:p>
        </p:txBody>
      </p:sp>
      <p:sp>
        <p:nvSpPr>
          <p:cNvPr id="7" name="Datumsplatzhalter 6"/>
          <p:cNvSpPr>
            <a:spLocks noGrp="1"/>
          </p:cNvSpPr>
          <p:nvPr>
            <p:ph type="dt" sz="half" idx="10"/>
          </p:nvPr>
        </p:nvSpPr>
        <p:spPr>
          <a:xfrm>
            <a:off x="468000" y="4680000"/>
            <a:ext cx="7560000" cy="144000"/>
          </a:xfrm>
        </p:spPr>
        <p:txBody>
          <a:bodyPr/>
          <a:lstStyle>
            <a:lvl1pPr>
              <a:defRPr sz="900">
                <a:solidFill>
                  <a:schemeClr val="tx2"/>
                </a:solidFill>
              </a:defRPr>
            </a:lvl1pPr>
          </a:lstStyle>
          <a:p>
            <a:endParaRPr lang="de-DE" dirty="0"/>
          </a:p>
        </p:txBody>
      </p:sp>
      <p:pic>
        <p:nvPicPr>
          <p:cNvPr id="6" name="Grafik 5">
            <a:extLst>
              <a:ext uri="{FF2B5EF4-FFF2-40B4-BE49-F238E27FC236}">
                <a16:creationId xmlns:a16="http://schemas.microsoft.com/office/drawing/2014/main" id="{70D81F06-1D47-4C44-8C29-89662B0E161D}"/>
              </a:ext>
            </a:extLst>
          </p:cNvPr>
          <p:cNvPicPr>
            <a:picLocks noChangeAspect="1"/>
          </p:cNvPicPr>
          <p:nvPr userDrawn="1"/>
        </p:nvPicPr>
        <p:blipFill>
          <a:blip r:embed="rId2"/>
          <a:stretch>
            <a:fillRect/>
          </a:stretch>
        </p:blipFill>
        <p:spPr>
          <a:xfrm>
            <a:off x="468000" y="3499200"/>
            <a:ext cx="2505600" cy="173898"/>
          </a:xfrm>
          <a:prstGeom prst="rect">
            <a:avLst/>
          </a:prstGeom>
        </p:spPr>
      </p:pic>
      <p:sp>
        <p:nvSpPr>
          <p:cNvPr id="22" name="Bildplatzhalter 21">
            <a:extLst>
              <a:ext uri="{FF2B5EF4-FFF2-40B4-BE49-F238E27FC236}">
                <a16:creationId xmlns:a16="http://schemas.microsoft.com/office/drawing/2014/main" id="{84C7B36F-18FD-48F5-9A0D-FC40AEE68D0C}"/>
              </a:ext>
            </a:extLst>
          </p:cNvPr>
          <p:cNvSpPr>
            <a:spLocks noGrp="1"/>
          </p:cNvSpPr>
          <p:nvPr>
            <p:ph type="pic" sz="quarter" idx="13"/>
          </p:nvPr>
        </p:nvSpPr>
        <p:spPr>
          <a:xfrm>
            <a:off x="-1" y="-1"/>
            <a:ext cx="8182800" cy="3186000"/>
          </a:xfrm>
          <a:custGeom>
            <a:avLst/>
            <a:gdLst>
              <a:gd name="connsiteX0" fmla="*/ 0 w 8182800"/>
              <a:gd name="connsiteY0" fmla="*/ 0 h 3186000"/>
              <a:gd name="connsiteX1" fmla="*/ 8182800 w 8182800"/>
              <a:gd name="connsiteY1" fmla="*/ 0 h 3186000"/>
              <a:gd name="connsiteX2" fmla="*/ 8182800 w 8182800"/>
              <a:gd name="connsiteY2" fmla="*/ 1 h 3186000"/>
              <a:gd name="connsiteX3" fmla="*/ 7225201 w 8182800"/>
              <a:gd name="connsiteY3" fmla="*/ 1 h 3186000"/>
              <a:gd name="connsiteX4" fmla="*/ 7225201 w 8182800"/>
              <a:gd name="connsiteY4" fmla="*/ 1440001 h 3186000"/>
              <a:gd name="connsiteX5" fmla="*/ 8182800 w 8182800"/>
              <a:gd name="connsiteY5" fmla="*/ 1440001 h 3186000"/>
              <a:gd name="connsiteX6" fmla="*/ 8182800 w 8182800"/>
              <a:gd name="connsiteY6" fmla="*/ 3186000 h 3186000"/>
              <a:gd name="connsiteX7" fmla="*/ 0 w 8182800"/>
              <a:gd name="connsiteY7" fmla="*/ 3186000 h 31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82800" h="3186000">
                <a:moveTo>
                  <a:pt x="0" y="0"/>
                </a:moveTo>
                <a:lnTo>
                  <a:pt x="8182800" y="0"/>
                </a:lnTo>
                <a:lnTo>
                  <a:pt x="8182800" y="1"/>
                </a:lnTo>
                <a:lnTo>
                  <a:pt x="7225201" y="1"/>
                </a:lnTo>
                <a:lnTo>
                  <a:pt x="7225201" y="1440001"/>
                </a:lnTo>
                <a:lnTo>
                  <a:pt x="8182800" y="1440001"/>
                </a:lnTo>
                <a:lnTo>
                  <a:pt x="8182800" y="3186000"/>
                </a:lnTo>
                <a:lnTo>
                  <a:pt x="0" y="3186000"/>
                </a:lnTo>
                <a:close/>
              </a:path>
            </a:pathLst>
          </a:custGeom>
          <a:solidFill>
            <a:schemeClr val="bg1">
              <a:lumMod val="85000"/>
            </a:schemeClr>
          </a:solidFill>
        </p:spPr>
        <p:txBody>
          <a:bodyPr wrap="square" anchor="ctr">
            <a:noAutofit/>
          </a:bodyPr>
          <a:lstStyle>
            <a:lvl1pPr algn="ctr">
              <a:defRPr/>
            </a:lvl1pPr>
          </a:lstStyle>
          <a:p>
            <a:r>
              <a:rPr lang="de-DE"/>
              <a:t>Bild durch Klicken auf Symbol hinzufügen</a:t>
            </a:r>
            <a:endParaRPr lang="de-DE" dirty="0"/>
          </a:p>
        </p:txBody>
      </p:sp>
      <p:pic>
        <p:nvPicPr>
          <p:cNvPr id="16" name="Grafik 15">
            <a:extLst>
              <a:ext uri="{FF2B5EF4-FFF2-40B4-BE49-F238E27FC236}">
                <a16:creationId xmlns:a16="http://schemas.microsoft.com/office/drawing/2014/main" id="{C28E9FB3-DC3C-4E55-9877-2DEEAAB32903}"/>
              </a:ext>
            </a:extLst>
          </p:cNvPr>
          <p:cNvPicPr>
            <a:picLocks noChangeAspect="1"/>
          </p:cNvPicPr>
          <p:nvPr userDrawn="1"/>
        </p:nvPicPr>
        <p:blipFill>
          <a:blip r:embed="rId3"/>
          <a:stretch>
            <a:fillRect/>
          </a:stretch>
        </p:blipFill>
        <p:spPr>
          <a:xfrm>
            <a:off x="7225200" y="0"/>
            <a:ext cx="1440362" cy="1440000"/>
          </a:xfrm>
          <a:prstGeom prst="rect">
            <a:avLst/>
          </a:prstGeom>
        </p:spPr>
      </p:pic>
      <p:sp>
        <p:nvSpPr>
          <p:cNvPr id="23" name="Titel 22">
            <a:extLst>
              <a:ext uri="{FF2B5EF4-FFF2-40B4-BE49-F238E27FC236}">
                <a16:creationId xmlns:a16="http://schemas.microsoft.com/office/drawing/2014/main" id="{259FB325-4F00-4E24-9BB5-CBE59A8EE6E3}"/>
              </a:ext>
            </a:extLst>
          </p:cNvPr>
          <p:cNvSpPr>
            <a:spLocks noGrp="1"/>
          </p:cNvSpPr>
          <p:nvPr>
            <p:ph type="title"/>
          </p:nvPr>
        </p:nvSpPr>
        <p:spPr>
          <a:xfrm>
            <a:off x="468000" y="3895200"/>
            <a:ext cx="3527936" cy="324000"/>
          </a:xfrm>
        </p:spPr>
        <p:txBody>
          <a:bodyPr/>
          <a:lstStyle>
            <a:lvl1pPr>
              <a:lnSpc>
                <a:spcPts val="2500"/>
              </a:lnSpc>
              <a:defRPr cap="all" baseline="0"/>
            </a:lvl1pPr>
          </a:lstStyle>
          <a:p>
            <a:pPr lvl="0"/>
            <a:r>
              <a:rPr lang="de-DE"/>
              <a:t>Mastertitelformat bearbeiten</a:t>
            </a:r>
            <a:endParaRPr lang="de-DE" dirty="0"/>
          </a:p>
        </p:txBody>
      </p:sp>
      <p:sp>
        <p:nvSpPr>
          <p:cNvPr id="4" name="Bildplatzhalter 3">
            <a:extLst>
              <a:ext uri="{FF2B5EF4-FFF2-40B4-BE49-F238E27FC236}">
                <a16:creationId xmlns:a16="http://schemas.microsoft.com/office/drawing/2014/main" id="{EA11C8C5-D6EB-4C5D-9539-1ADEFC0908BE}"/>
              </a:ext>
            </a:extLst>
          </p:cNvPr>
          <p:cNvSpPr>
            <a:spLocks noGrp="1"/>
          </p:cNvSpPr>
          <p:nvPr>
            <p:ph type="pic" sz="quarter" idx="14" hasCustomPrompt="1"/>
          </p:nvPr>
        </p:nvSpPr>
        <p:spPr>
          <a:xfrm>
            <a:off x="5677199" y="3895200"/>
            <a:ext cx="2505600" cy="324000"/>
          </a:xfrm>
        </p:spPr>
        <p:txBody>
          <a:bodyPr anchor="ctr" anchorCtr="0"/>
          <a:lstStyle>
            <a:lvl1pPr algn="ctr">
              <a:defRPr sz="1050"/>
            </a:lvl1pPr>
          </a:lstStyle>
          <a:p>
            <a:r>
              <a:rPr lang="de-DE" dirty="0"/>
              <a:t>Logo auf Platzhalter ziehen</a:t>
            </a:r>
          </a:p>
        </p:txBody>
      </p:sp>
    </p:spTree>
    <p:extLst>
      <p:ext uri="{BB962C8B-B14F-4D97-AF65-F5344CB8AC3E}">
        <p14:creationId xmlns:p14="http://schemas.microsoft.com/office/powerpoint/2010/main" val="722586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eadline / Text / Bild">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a:xfrm>
            <a:off x="468000" y="918000"/>
            <a:ext cx="3240000" cy="3366000"/>
          </a:xfrm>
        </p:spPr>
        <p:txBody>
          <a:bodyPr/>
          <a:lstStyle>
            <a:lvl1pPr>
              <a:defRPr/>
            </a:lvl1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Open Data und Datenschutz</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‹Nr.›</a:t>
            </a:fld>
            <a:r>
              <a:rPr lang="de-DE"/>
              <a:t> </a:t>
            </a:r>
            <a:endParaRPr lang="de-DE" dirty="0"/>
          </a:p>
        </p:txBody>
      </p:sp>
      <p:sp>
        <p:nvSpPr>
          <p:cNvPr id="5" name="Bildplatzhalter 4">
            <a:extLst>
              <a:ext uri="{FF2B5EF4-FFF2-40B4-BE49-F238E27FC236}">
                <a16:creationId xmlns:a16="http://schemas.microsoft.com/office/drawing/2014/main" id="{6DB40BEE-2C74-4B7C-AA75-FB330D4E18BC}"/>
              </a:ext>
            </a:extLst>
          </p:cNvPr>
          <p:cNvSpPr>
            <a:spLocks noGrp="1"/>
          </p:cNvSpPr>
          <p:nvPr>
            <p:ph type="pic" sz="quarter" idx="13"/>
          </p:nvPr>
        </p:nvSpPr>
        <p:spPr>
          <a:xfrm>
            <a:off x="4104000" y="954000"/>
            <a:ext cx="4536000" cy="3024000"/>
          </a:xfrm>
        </p:spPr>
        <p:txBody>
          <a:bodyPr anchor="ctr"/>
          <a:lstStyle>
            <a:lvl1pPr algn="ctr">
              <a:defRPr/>
            </a:lvl1pPr>
          </a:lstStyle>
          <a:p>
            <a:r>
              <a:rPr lang="de-DE"/>
              <a:t>Bild durch Klicken auf Symbol hinzufügen</a:t>
            </a:r>
          </a:p>
        </p:txBody>
      </p:sp>
    </p:spTree>
    <p:extLst>
      <p:ext uri="{BB962C8B-B14F-4D97-AF65-F5344CB8AC3E}">
        <p14:creationId xmlns:p14="http://schemas.microsoft.com/office/powerpoint/2010/main" val="4119991346"/>
      </p:ext>
    </p:extLst>
  </p:cSld>
  <p:clrMapOvr>
    <a:masterClrMapping/>
  </p:clrMapOvr>
  <p:extLst>
    <p:ext uri="{DCECCB84-F9BA-43D5-87BE-67443E8EF086}">
      <p15:sldGuideLst xmlns:p15="http://schemas.microsoft.com/office/powerpoint/2012/main">
        <p15:guide id="1" pos="2583" userDrawn="1">
          <p15:clr>
            <a:srgbClr val="FBAE40"/>
          </p15:clr>
        </p15:guide>
        <p15:guide id="2" pos="5444" userDrawn="1">
          <p15:clr>
            <a:srgbClr val="FBAE40"/>
          </p15:clr>
        </p15:guide>
        <p15:guide id="3" orient="horz" pos="596" userDrawn="1">
          <p15:clr>
            <a:srgbClr val="FBAE40"/>
          </p15:clr>
        </p15:guide>
        <p15:guide id="4" orient="horz" pos="2509"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line / Text / Bild inkl. Bildunterzeil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a:xfrm>
            <a:off x="468000" y="918000"/>
            <a:ext cx="4104000" cy="3366000"/>
          </a:xfrm>
        </p:spPr>
        <p:txBody>
          <a:bodyPr/>
          <a:lstStyle>
            <a:lvl1pPr>
              <a:defRPr/>
            </a:lvl1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Open Data und Datenschutz</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‹Nr.›</a:t>
            </a:fld>
            <a:r>
              <a:rPr lang="de-DE"/>
              <a:t> </a:t>
            </a:r>
            <a:endParaRPr lang="de-DE" dirty="0"/>
          </a:p>
        </p:txBody>
      </p:sp>
      <p:sp>
        <p:nvSpPr>
          <p:cNvPr id="5" name="Bildplatzhalter 4">
            <a:extLst>
              <a:ext uri="{FF2B5EF4-FFF2-40B4-BE49-F238E27FC236}">
                <a16:creationId xmlns:a16="http://schemas.microsoft.com/office/drawing/2014/main" id="{6DB40BEE-2C74-4B7C-AA75-FB330D4E18BC}"/>
              </a:ext>
            </a:extLst>
          </p:cNvPr>
          <p:cNvSpPr>
            <a:spLocks noGrp="1"/>
          </p:cNvSpPr>
          <p:nvPr>
            <p:ph type="pic" sz="quarter" idx="13"/>
          </p:nvPr>
        </p:nvSpPr>
        <p:spPr>
          <a:xfrm>
            <a:off x="4680000" y="954000"/>
            <a:ext cx="3960000" cy="2646000"/>
          </a:xfrm>
        </p:spPr>
        <p:txBody>
          <a:bodyPr anchor="ctr"/>
          <a:lstStyle>
            <a:lvl1pPr algn="ctr">
              <a:defRPr/>
            </a:lvl1pPr>
          </a:lstStyle>
          <a:p>
            <a:r>
              <a:rPr lang="de-DE"/>
              <a:t>Bild durch Klicken auf Symbol hinzufügen</a:t>
            </a:r>
          </a:p>
        </p:txBody>
      </p:sp>
      <p:sp>
        <p:nvSpPr>
          <p:cNvPr id="10" name="Textplatzhalter 5">
            <a:extLst>
              <a:ext uri="{FF2B5EF4-FFF2-40B4-BE49-F238E27FC236}">
                <a16:creationId xmlns:a16="http://schemas.microsoft.com/office/drawing/2014/main" id="{E8C92916-9C2D-4160-84A7-92C7AE8CF342}"/>
              </a:ext>
            </a:extLst>
          </p:cNvPr>
          <p:cNvSpPr>
            <a:spLocks noGrp="1"/>
          </p:cNvSpPr>
          <p:nvPr>
            <p:ph type="body" sz="quarter" idx="16" hasCustomPrompt="1"/>
          </p:nvPr>
        </p:nvSpPr>
        <p:spPr>
          <a:xfrm>
            <a:off x="4680000" y="3708000"/>
            <a:ext cx="3960000" cy="576000"/>
          </a:xfrm>
        </p:spPr>
        <p:txBody>
          <a:bodyPr/>
          <a:lstStyle>
            <a:lvl1pPr>
              <a:lnSpc>
                <a:spcPts val="1200"/>
              </a:lnSpc>
              <a:spcAft>
                <a:spcPts val="0"/>
              </a:spcAft>
              <a:defRPr sz="900"/>
            </a:lvl1pPr>
            <a:lvl2pPr>
              <a:lnSpc>
                <a:spcPts val="1200"/>
              </a:lnSpc>
              <a:spcAft>
                <a:spcPts val="0"/>
              </a:spcAft>
              <a:defRPr sz="900"/>
            </a:lvl2pPr>
            <a:lvl3pPr>
              <a:lnSpc>
                <a:spcPts val="1200"/>
              </a:lnSpc>
              <a:spcAft>
                <a:spcPts val="0"/>
              </a:spcAft>
              <a:defRPr sz="900"/>
            </a:lvl3pPr>
            <a:lvl4pPr>
              <a:lnSpc>
                <a:spcPts val="1200"/>
              </a:lnSpc>
              <a:spcAft>
                <a:spcPts val="0"/>
              </a:spcAft>
              <a:defRPr sz="900"/>
            </a:lvl4pPr>
            <a:lvl5pPr>
              <a:lnSpc>
                <a:spcPts val="1200"/>
              </a:lnSpc>
              <a:spcAft>
                <a:spcPts val="0"/>
              </a:spcAft>
              <a:defRPr sz="900"/>
            </a:lvl5pPr>
            <a:lvl6pPr>
              <a:lnSpc>
                <a:spcPts val="1200"/>
              </a:lnSpc>
              <a:spcAft>
                <a:spcPts val="0"/>
              </a:spcAft>
              <a:defRPr sz="900"/>
            </a:lvl6pPr>
            <a:lvl7pPr>
              <a:lnSpc>
                <a:spcPts val="1200"/>
              </a:lnSpc>
              <a:spcAft>
                <a:spcPts val="0"/>
              </a:spcAft>
              <a:defRPr sz="900"/>
            </a:lvl7pPr>
            <a:lvl8pPr>
              <a:lnSpc>
                <a:spcPts val="1200"/>
              </a:lnSpc>
              <a:spcAft>
                <a:spcPts val="0"/>
              </a:spcAft>
              <a:defRPr sz="900"/>
            </a:lvl8pPr>
            <a:lvl9pPr>
              <a:lnSpc>
                <a:spcPts val="1200"/>
              </a:lnSpc>
              <a:spcAft>
                <a:spcPts val="0"/>
              </a:spcAft>
              <a:defRPr sz="900"/>
            </a:lvl9pPr>
          </a:lstStyle>
          <a:p>
            <a:pPr lvl="0"/>
            <a:r>
              <a:rPr lang="de-DE" dirty="0"/>
              <a:t>Bildunterzeile // für weitere Ebenen (Text)  &gt;&gt; Menü &gt; Start &gt; Absatz &gt; Listenebene erhöhen </a:t>
            </a:r>
          </a:p>
          <a:p>
            <a:pPr lvl="0"/>
            <a:endParaRPr lang="de-DE" dirty="0"/>
          </a:p>
          <a:p>
            <a:pPr lvl="1"/>
            <a:r>
              <a:rPr lang="de-DE" dirty="0"/>
              <a:t>Zweite Ebene</a:t>
            </a:r>
          </a:p>
        </p:txBody>
      </p:sp>
    </p:spTree>
    <p:extLst>
      <p:ext uri="{BB962C8B-B14F-4D97-AF65-F5344CB8AC3E}">
        <p14:creationId xmlns:p14="http://schemas.microsoft.com/office/powerpoint/2010/main" val="3587194172"/>
      </p:ext>
    </p:extLst>
  </p:cSld>
  <p:clrMapOvr>
    <a:masterClrMapping/>
  </p:clrMapOvr>
  <p:extLst>
    <p:ext uri="{DCECCB84-F9BA-43D5-87BE-67443E8EF086}">
      <p15:sldGuideLst xmlns:p15="http://schemas.microsoft.com/office/powerpoint/2012/main">
        <p15:guide id="1" pos="2945" userDrawn="1">
          <p15:clr>
            <a:srgbClr val="FBAE40"/>
          </p15:clr>
        </p15:guide>
        <p15:guide id="2" pos="5444" userDrawn="1">
          <p15:clr>
            <a:srgbClr val="FBAE40"/>
          </p15:clr>
        </p15:guide>
        <p15:guide id="3" orient="horz" pos="596" userDrawn="1">
          <p15:clr>
            <a:srgbClr val="FBAE40"/>
          </p15:clr>
        </p15:guide>
        <p15:guide id="4" orient="horz" pos="2269"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eadline / Bild inkl. Bildunterzeile / Tex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a:xfrm>
            <a:off x="5220000" y="918000"/>
            <a:ext cx="3420000" cy="3366000"/>
          </a:xfrm>
        </p:spPr>
        <p:txBody>
          <a:bodyPr/>
          <a:lstStyle>
            <a:lvl1pPr>
              <a:defRPr/>
            </a:lvl1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Open Data und Datenschutz</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‹Nr.›</a:t>
            </a:fld>
            <a:r>
              <a:rPr lang="de-DE"/>
              <a:t> </a:t>
            </a:r>
            <a:endParaRPr lang="de-DE" dirty="0"/>
          </a:p>
        </p:txBody>
      </p:sp>
      <p:sp>
        <p:nvSpPr>
          <p:cNvPr id="5" name="Bildplatzhalter 4">
            <a:extLst>
              <a:ext uri="{FF2B5EF4-FFF2-40B4-BE49-F238E27FC236}">
                <a16:creationId xmlns:a16="http://schemas.microsoft.com/office/drawing/2014/main" id="{6DB40BEE-2C74-4B7C-AA75-FB330D4E18BC}"/>
              </a:ext>
            </a:extLst>
          </p:cNvPr>
          <p:cNvSpPr>
            <a:spLocks noGrp="1"/>
          </p:cNvSpPr>
          <p:nvPr>
            <p:ph type="pic" sz="quarter" idx="13"/>
          </p:nvPr>
        </p:nvSpPr>
        <p:spPr>
          <a:xfrm>
            <a:off x="468000" y="954000"/>
            <a:ext cx="3960000" cy="2646000"/>
          </a:xfrm>
        </p:spPr>
        <p:txBody>
          <a:bodyPr anchor="ctr"/>
          <a:lstStyle>
            <a:lvl1pPr algn="ctr">
              <a:defRPr/>
            </a:lvl1pPr>
          </a:lstStyle>
          <a:p>
            <a:r>
              <a:rPr lang="de-DE"/>
              <a:t>Bild durch Klicken auf Symbol hinzufügen</a:t>
            </a:r>
          </a:p>
        </p:txBody>
      </p:sp>
      <p:sp>
        <p:nvSpPr>
          <p:cNvPr id="10" name="Textplatzhalter 5">
            <a:extLst>
              <a:ext uri="{FF2B5EF4-FFF2-40B4-BE49-F238E27FC236}">
                <a16:creationId xmlns:a16="http://schemas.microsoft.com/office/drawing/2014/main" id="{E8C92916-9C2D-4160-84A7-92C7AE8CF342}"/>
              </a:ext>
            </a:extLst>
          </p:cNvPr>
          <p:cNvSpPr>
            <a:spLocks noGrp="1"/>
          </p:cNvSpPr>
          <p:nvPr>
            <p:ph type="body" sz="quarter" idx="16" hasCustomPrompt="1"/>
          </p:nvPr>
        </p:nvSpPr>
        <p:spPr>
          <a:xfrm>
            <a:off x="468000" y="3708000"/>
            <a:ext cx="3960000" cy="576000"/>
          </a:xfrm>
        </p:spPr>
        <p:txBody>
          <a:bodyPr/>
          <a:lstStyle>
            <a:lvl1pPr>
              <a:lnSpc>
                <a:spcPts val="1200"/>
              </a:lnSpc>
              <a:spcAft>
                <a:spcPts val="0"/>
              </a:spcAft>
              <a:defRPr sz="900"/>
            </a:lvl1pPr>
            <a:lvl2pPr>
              <a:lnSpc>
                <a:spcPts val="1200"/>
              </a:lnSpc>
              <a:spcAft>
                <a:spcPts val="0"/>
              </a:spcAft>
              <a:defRPr sz="900"/>
            </a:lvl2pPr>
            <a:lvl3pPr>
              <a:lnSpc>
                <a:spcPts val="1200"/>
              </a:lnSpc>
              <a:spcAft>
                <a:spcPts val="0"/>
              </a:spcAft>
              <a:defRPr sz="900"/>
            </a:lvl3pPr>
            <a:lvl4pPr>
              <a:lnSpc>
                <a:spcPts val="1200"/>
              </a:lnSpc>
              <a:spcAft>
                <a:spcPts val="0"/>
              </a:spcAft>
              <a:defRPr sz="900"/>
            </a:lvl4pPr>
            <a:lvl5pPr>
              <a:lnSpc>
                <a:spcPts val="1200"/>
              </a:lnSpc>
              <a:spcAft>
                <a:spcPts val="0"/>
              </a:spcAft>
              <a:defRPr sz="900"/>
            </a:lvl5pPr>
            <a:lvl6pPr>
              <a:lnSpc>
                <a:spcPts val="1200"/>
              </a:lnSpc>
              <a:spcAft>
                <a:spcPts val="0"/>
              </a:spcAft>
              <a:defRPr sz="900"/>
            </a:lvl6pPr>
            <a:lvl7pPr>
              <a:lnSpc>
                <a:spcPts val="1200"/>
              </a:lnSpc>
              <a:spcAft>
                <a:spcPts val="0"/>
              </a:spcAft>
              <a:defRPr sz="900"/>
            </a:lvl7pPr>
            <a:lvl8pPr>
              <a:lnSpc>
                <a:spcPts val="1200"/>
              </a:lnSpc>
              <a:spcAft>
                <a:spcPts val="0"/>
              </a:spcAft>
              <a:defRPr sz="900"/>
            </a:lvl8pPr>
            <a:lvl9pPr>
              <a:lnSpc>
                <a:spcPts val="1200"/>
              </a:lnSpc>
              <a:spcAft>
                <a:spcPts val="0"/>
              </a:spcAft>
              <a:defRPr sz="900"/>
            </a:lvl9pPr>
          </a:lstStyle>
          <a:p>
            <a:pPr lvl="0"/>
            <a:r>
              <a:rPr lang="de-DE" dirty="0"/>
              <a:t>Bildunterzeile // für weitere Ebenen (Text)  &gt;&gt; Menü &gt; Start &gt; Absatz &gt; Listenebene erhöhen </a:t>
            </a:r>
          </a:p>
          <a:p>
            <a:pPr lvl="0"/>
            <a:endParaRPr lang="de-DE" dirty="0"/>
          </a:p>
          <a:p>
            <a:pPr lvl="1"/>
            <a:r>
              <a:rPr lang="de-DE" dirty="0"/>
              <a:t>Zweite Ebene</a:t>
            </a:r>
          </a:p>
        </p:txBody>
      </p:sp>
    </p:spTree>
    <p:extLst>
      <p:ext uri="{BB962C8B-B14F-4D97-AF65-F5344CB8AC3E}">
        <p14:creationId xmlns:p14="http://schemas.microsoft.com/office/powerpoint/2010/main" val="2413746602"/>
      </p:ext>
    </p:extLst>
  </p:cSld>
  <p:clrMapOvr>
    <a:masterClrMapping/>
  </p:clrMapOvr>
  <p:extLst>
    <p:ext uri="{DCECCB84-F9BA-43D5-87BE-67443E8EF086}">
      <p15:sldGuideLst xmlns:p15="http://schemas.microsoft.com/office/powerpoint/2012/main">
        <p15:guide id="1" pos="2945">
          <p15:clr>
            <a:srgbClr val="FBAE40"/>
          </p15:clr>
        </p15:guide>
        <p15:guide id="2" pos="5444">
          <p15:clr>
            <a:srgbClr val="FBAE40"/>
          </p15:clr>
        </p15:guide>
        <p15:guide id="3" orient="horz" pos="596">
          <p15:clr>
            <a:srgbClr val="FBAE40"/>
          </p15:clr>
        </p15:guide>
        <p15:guide id="4" orient="horz" pos="2269">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eadline / Text / 2 Bilder">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a:xfrm>
            <a:off x="468000" y="918000"/>
            <a:ext cx="5400000" cy="3366000"/>
          </a:xfrm>
        </p:spPr>
        <p:txBody>
          <a:bodyPr/>
          <a:lstStyle>
            <a:lvl1pPr>
              <a:defRPr/>
            </a:lvl1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Open Data und Datenschutz</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‹Nr.›</a:t>
            </a:fld>
            <a:r>
              <a:rPr lang="de-DE"/>
              <a:t> </a:t>
            </a:r>
            <a:endParaRPr lang="de-DE" dirty="0"/>
          </a:p>
        </p:txBody>
      </p:sp>
      <p:sp>
        <p:nvSpPr>
          <p:cNvPr id="5" name="Bildplatzhalter 4">
            <a:extLst>
              <a:ext uri="{FF2B5EF4-FFF2-40B4-BE49-F238E27FC236}">
                <a16:creationId xmlns:a16="http://schemas.microsoft.com/office/drawing/2014/main" id="{6DB40BEE-2C74-4B7C-AA75-FB330D4E18BC}"/>
              </a:ext>
            </a:extLst>
          </p:cNvPr>
          <p:cNvSpPr>
            <a:spLocks noGrp="1"/>
          </p:cNvSpPr>
          <p:nvPr>
            <p:ph type="pic" sz="quarter" idx="13"/>
          </p:nvPr>
        </p:nvSpPr>
        <p:spPr>
          <a:xfrm>
            <a:off x="6480000" y="954000"/>
            <a:ext cx="2160000" cy="1440000"/>
          </a:xfrm>
        </p:spPr>
        <p:txBody>
          <a:bodyPr anchor="ctr"/>
          <a:lstStyle>
            <a:lvl1pPr algn="ctr">
              <a:defRPr/>
            </a:lvl1pPr>
          </a:lstStyle>
          <a:p>
            <a:r>
              <a:rPr lang="de-DE"/>
              <a:t>Bild durch Klicken auf Symbol hinzufügen</a:t>
            </a:r>
          </a:p>
        </p:txBody>
      </p:sp>
      <p:sp>
        <p:nvSpPr>
          <p:cNvPr id="7" name="Bildplatzhalter 4">
            <a:extLst>
              <a:ext uri="{FF2B5EF4-FFF2-40B4-BE49-F238E27FC236}">
                <a16:creationId xmlns:a16="http://schemas.microsoft.com/office/drawing/2014/main" id="{73CCF540-0E4F-47A6-981D-1A856FBCB4E1}"/>
              </a:ext>
            </a:extLst>
          </p:cNvPr>
          <p:cNvSpPr>
            <a:spLocks noGrp="1"/>
          </p:cNvSpPr>
          <p:nvPr>
            <p:ph type="pic" sz="quarter" idx="14"/>
          </p:nvPr>
        </p:nvSpPr>
        <p:spPr>
          <a:xfrm>
            <a:off x="6480000" y="2628000"/>
            <a:ext cx="2160000" cy="1440000"/>
          </a:xfrm>
        </p:spPr>
        <p:txBody>
          <a:bodyPr anchor="ctr"/>
          <a:lstStyle>
            <a:lvl1pPr algn="ctr">
              <a:defRPr/>
            </a:lvl1pPr>
          </a:lstStyle>
          <a:p>
            <a:r>
              <a:rPr lang="de-DE"/>
              <a:t>Bild durch Klicken auf Symbol hinzufügen</a:t>
            </a:r>
          </a:p>
        </p:txBody>
      </p:sp>
    </p:spTree>
    <p:extLst>
      <p:ext uri="{BB962C8B-B14F-4D97-AF65-F5344CB8AC3E}">
        <p14:creationId xmlns:p14="http://schemas.microsoft.com/office/powerpoint/2010/main" val="456241470"/>
      </p:ext>
    </p:extLst>
  </p:cSld>
  <p:clrMapOvr>
    <a:masterClrMapping/>
  </p:clrMapOvr>
  <p:extLst>
    <p:ext uri="{DCECCB84-F9BA-43D5-87BE-67443E8EF086}">
      <p15:sldGuideLst xmlns:p15="http://schemas.microsoft.com/office/powerpoint/2012/main">
        <p15:guide id="1" pos="4077" userDrawn="1">
          <p15:clr>
            <a:srgbClr val="FBAE40"/>
          </p15:clr>
        </p15:guide>
        <p15:guide id="2" pos="5444">
          <p15:clr>
            <a:srgbClr val="FBAE40"/>
          </p15:clr>
        </p15:guide>
        <p15:guide id="3" orient="horz" pos="596">
          <p15:clr>
            <a:srgbClr val="FBAE40"/>
          </p15:clr>
        </p15:guide>
        <p15:guide id="4" orient="horz" pos="1653" userDrawn="1">
          <p15:clr>
            <a:srgbClr val="FBAE40"/>
          </p15:clr>
        </p15:guide>
        <p15:guide id="5" orient="horz" pos="2564" userDrawn="1">
          <p15:clr>
            <a:srgbClr val="FBAE40"/>
          </p15:clr>
        </p15:guide>
        <p15:guide id="6" orient="horz" pos="151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eadline / 2 Bilder / Tex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a:xfrm>
            <a:off x="3240000" y="918000"/>
            <a:ext cx="5400000" cy="3366000"/>
          </a:xfrm>
        </p:spPr>
        <p:txBody>
          <a:bodyPr/>
          <a:lstStyle>
            <a:lvl1pPr>
              <a:defRPr/>
            </a:lvl1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Open Data und Datenschutz</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‹Nr.›</a:t>
            </a:fld>
            <a:r>
              <a:rPr lang="de-DE"/>
              <a:t> </a:t>
            </a:r>
            <a:endParaRPr lang="de-DE" dirty="0"/>
          </a:p>
        </p:txBody>
      </p:sp>
      <p:sp>
        <p:nvSpPr>
          <p:cNvPr id="5" name="Bildplatzhalter 4">
            <a:extLst>
              <a:ext uri="{FF2B5EF4-FFF2-40B4-BE49-F238E27FC236}">
                <a16:creationId xmlns:a16="http://schemas.microsoft.com/office/drawing/2014/main" id="{6DB40BEE-2C74-4B7C-AA75-FB330D4E18BC}"/>
              </a:ext>
            </a:extLst>
          </p:cNvPr>
          <p:cNvSpPr>
            <a:spLocks noGrp="1"/>
          </p:cNvSpPr>
          <p:nvPr>
            <p:ph type="pic" sz="quarter" idx="13"/>
          </p:nvPr>
        </p:nvSpPr>
        <p:spPr>
          <a:xfrm>
            <a:off x="468000" y="954000"/>
            <a:ext cx="2160000" cy="1440000"/>
          </a:xfrm>
        </p:spPr>
        <p:txBody>
          <a:bodyPr anchor="ctr"/>
          <a:lstStyle>
            <a:lvl1pPr algn="ctr">
              <a:defRPr/>
            </a:lvl1pPr>
          </a:lstStyle>
          <a:p>
            <a:r>
              <a:rPr lang="de-DE"/>
              <a:t>Bild durch Klicken auf Symbol hinzufügen</a:t>
            </a:r>
            <a:endParaRPr lang="de-DE" dirty="0"/>
          </a:p>
        </p:txBody>
      </p:sp>
      <p:sp>
        <p:nvSpPr>
          <p:cNvPr id="7" name="Bildplatzhalter 4">
            <a:extLst>
              <a:ext uri="{FF2B5EF4-FFF2-40B4-BE49-F238E27FC236}">
                <a16:creationId xmlns:a16="http://schemas.microsoft.com/office/drawing/2014/main" id="{73CCF540-0E4F-47A6-981D-1A856FBCB4E1}"/>
              </a:ext>
            </a:extLst>
          </p:cNvPr>
          <p:cNvSpPr>
            <a:spLocks noGrp="1"/>
          </p:cNvSpPr>
          <p:nvPr>
            <p:ph type="pic" sz="quarter" idx="14"/>
          </p:nvPr>
        </p:nvSpPr>
        <p:spPr>
          <a:xfrm>
            <a:off x="468000" y="2628000"/>
            <a:ext cx="2160000" cy="1440000"/>
          </a:xfrm>
        </p:spPr>
        <p:txBody>
          <a:bodyPr anchor="ctr"/>
          <a:lstStyle>
            <a:lvl1pPr algn="ctr">
              <a:defRPr/>
            </a:lvl1pPr>
          </a:lstStyle>
          <a:p>
            <a:r>
              <a:rPr lang="de-DE"/>
              <a:t>Bild durch Klicken auf Symbol hinzufügen</a:t>
            </a:r>
          </a:p>
        </p:txBody>
      </p:sp>
    </p:spTree>
    <p:extLst>
      <p:ext uri="{BB962C8B-B14F-4D97-AF65-F5344CB8AC3E}">
        <p14:creationId xmlns:p14="http://schemas.microsoft.com/office/powerpoint/2010/main" val="987010232"/>
      </p:ext>
    </p:extLst>
  </p:cSld>
  <p:clrMapOvr>
    <a:masterClrMapping/>
  </p:clrMapOvr>
  <p:extLst>
    <p:ext uri="{DCECCB84-F9BA-43D5-87BE-67443E8EF086}">
      <p15:sldGuideLst xmlns:p15="http://schemas.microsoft.com/office/powerpoint/2012/main">
        <p15:guide id="1" pos="1658" userDrawn="1">
          <p15:clr>
            <a:srgbClr val="FBAE40"/>
          </p15:clr>
        </p15:guide>
        <p15:guide id="2" pos="5444">
          <p15:clr>
            <a:srgbClr val="FBAE40"/>
          </p15:clr>
        </p15:guide>
        <p15:guide id="3" orient="horz" pos="596">
          <p15:clr>
            <a:srgbClr val="FBAE40"/>
          </p15:clr>
        </p15:guide>
        <p15:guide id="4" orient="horz" pos="1653">
          <p15:clr>
            <a:srgbClr val="FBAE40"/>
          </p15:clr>
        </p15:guide>
        <p15:guide id="5" orient="horz" pos="2564">
          <p15:clr>
            <a:srgbClr val="FBAE40"/>
          </p15:clr>
        </p15:guide>
        <p15:guide id="6" orient="horz" pos="1513">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Nur Headlin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HEADLINE EINFÜGEN</a:t>
            </a:r>
          </a:p>
        </p:txBody>
      </p:sp>
      <p:sp>
        <p:nvSpPr>
          <p:cNvPr id="4" name="Fußzeilenplatzhalter 3">
            <a:extLst>
              <a:ext uri="{FF2B5EF4-FFF2-40B4-BE49-F238E27FC236}">
                <a16:creationId xmlns:a16="http://schemas.microsoft.com/office/drawing/2014/main" id="{762F6D41-300A-44A6-A773-F84C7424CD65}"/>
              </a:ext>
            </a:extLst>
          </p:cNvPr>
          <p:cNvSpPr>
            <a:spLocks noGrp="1"/>
          </p:cNvSpPr>
          <p:nvPr>
            <p:ph type="ftr" sz="quarter" idx="11"/>
          </p:nvPr>
        </p:nvSpPr>
        <p:spPr/>
        <p:txBody>
          <a:bodyPr/>
          <a:lstStyle/>
          <a:p>
            <a:r>
              <a:rPr lang="de-DE"/>
              <a:t>Open Data und Datenschutz</a:t>
            </a:r>
            <a:endParaRPr lang="de-DE" dirty="0"/>
          </a:p>
        </p:txBody>
      </p:sp>
      <p:sp>
        <p:nvSpPr>
          <p:cNvPr id="5" name="Foliennummernplatzhalter 4">
            <a:extLst>
              <a:ext uri="{FF2B5EF4-FFF2-40B4-BE49-F238E27FC236}">
                <a16:creationId xmlns:a16="http://schemas.microsoft.com/office/drawing/2014/main" id="{D5674647-E98A-4E91-B769-603FBD38FC2E}"/>
              </a:ext>
            </a:extLst>
          </p:cNvPr>
          <p:cNvSpPr>
            <a:spLocks noGrp="1"/>
          </p:cNvSpPr>
          <p:nvPr>
            <p:ph type="sldNum" sz="quarter" idx="12"/>
          </p:nvPr>
        </p:nvSpPr>
        <p:spPr/>
        <p:txBody>
          <a:bodyPr/>
          <a:lstStyle/>
          <a:p>
            <a:fld id="{6C8FC03C-C266-4645-ABC5-645062898383}" type="slidenum">
              <a:rPr lang="de-DE" smtClean="0"/>
              <a:pPr/>
              <a:t>‹Nr.›</a:t>
            </a:fld>
            <a:r>
              <a:rPr lang="de-DE"/>
              <a:t> </a:t>
            </a:r>
            <a:endParaRPr lang="de-DE" dirty="0"/>
          </a:p>
        </p:txBody>
      </p:sp>
    </p:spTree>
    <p:extLst>
      <p:ext uri="{BB962C8B-B14F-4D97-AF65-F5344CB8AC3E}">
        <p14:creationId xmlns:p14="http://schemas.microsoft.com/office/powerpoint/2010/main" val="17836340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5E7FEC2D-DBFC-481D-89EF-55316F02D4F5}"/>
              </a:ext>
            </a:extLst>
          </p:cNvPr>
          <p:cNvSpPr>
            <a:spLocks noGrp="1"/>
          </p:cNvSpPr>
          <p:nvPr>
            <p:ph type="ftr" sz="quarter" idx="11"/>
          </p:nvPr>
        </p:nvSpPr>
        <p:spPr/>
        <p:txBody>
          <a:bodyPr/>
          <a:lstStyle/>
          <a:p>
            <a:r>
              <a:rPr lang="de-DE"/>
              <a:t>Open Data und Datenschutz</a:t>
            </a:r>
            <a:endParaRPr lang="de-DE" dirty="0"/>
          </a:p>
        </p:txBody>
      </p:sp>
      <p:sp>
        <p:nvSpPr>
          <p:cNvPr id="4" name="Foliennummernplatzhalter 3">
            <a:extLst>
              <a:ext uri="{FF2B5EF4-FFF2-40B4-BE49-F238E27FC236}">
                <a16:creationId xmlns:a16="http://schemas.microsoft.com/office/drawing/2014/main" id="{5BC5583F-31A1-412C-900F-41106AD78426}"/>
              </a:ext>
            </a:extLst>
          </p:cNvPr>
          <p:cNvSpPr>
            <a:spLocks noGrp="1"/>
          </p:cNvSpPr>
          <p:nvPr>
            <p:ph type="sldNum" sz="quarter" idx="12"/>
          </p:nvPr>
        </p:nvSpPr>
        <p:spPr/>
        <p:txBody>
          <a:bodyPr/>
          <a:lstStyle/>
          <a:p>
            <a:fld id="{6C8FC03C-C266-4645-ABC5-645062898383}" type="slidenum">
              <a:rPr lang="de-DE" smtClean="0"/>
              <a:pPr/>
              <a:t>‹Nr.›</a:t>
            </a:fld>
            <a:r>
              <a:rPr lang="de-DE"/>
              <a:t> </a:t>
            </a:r>
            <a:endParaRPr lang="de-DE" dirty="0"/>
          </a:p>
        </p:txBody>
      </p:sp>
    </p:spTree>
    <p:extLst>
      <p:ext uri="{BB962C8B-B14F-4D97-AF65-F5344CB8AC3E}">
        <p14:creationId xmlns:p14="http://schemas.microsoft.com/office/powerpoint/2010/main" val="4181779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KAPITEL HERVORHEBUNG MIT VIEL INHALT">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88A6D120-9FDF-4BA4-88F2-0C6E4507EEA9}"/>
              </a:ext>
            </a:extLst>
          </p:cNvPr>
          <p:cNvSpPr/>
          <p:nvPr userDrawn="1"/>
        </p:nvSpPr>
        <p:spPr>
          <a:xfrm>
            <a:off x="0" y="0"/>
            <a:ext cx="9144000" cy="514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p>
        </p:txBody>
      </p:sp>
      <p:sp>
        <p:nvSpPr>
          <p:cNvPr id="2" name="Titel 1">
            <a:extLst>
              <a:ext uri="{FF2B5EF4-FFF2-40B4-BE49-F238E27FC236}">
                <a16:creationId xmlns:a16="http://schemas.microsoft.com/office/drawing/2014/main" id="{F5F15F71-44DB-4D13-AE55-D28F1D1B73C5}"/>
              </a:ext>
            </a:extLst>
          </p:cNvPr>
          <p:cNvSpPr>
            <a:spLocks noGrp="1"/>
          </p:cNvSpPr>
          <p:nvPr>
            <p:ph type="title" hasCustomPrompt="1"/>
          </p:nvPr>
        </p:nvSpPr>
        <p:spPr>
          <a:xfrm>
            <a:off x="468000" y="756000"/>
            <a:ext cx="8172000" cy="720000"/>
          </a:xfrm>
        </p:spPr>
        <p:txBody>
          <a:bodyPr/>
          <a:lstStyle>
            <a:lvl1pPr>
              <a:lnSpc>
                <a:spcPts val="5700"/>
              </a:lnSpc>
              <a:defRPr sz="4800" b="0">
                <a:solidFill>
                  <a:schemeClr val="bg1"/>
                </a:solidFill>
              </a:defRPr>
            </a:lvl1pPr>
          </a:lstStyle>
          <a:p>
            <a:r>
              <a:rPr lang="de-DE" dirty="0"/>
              <a:t>Kapitel</a:t>
            </a:r>
          </a:p>
        </p:txBody>
      </p:sp>
      <p:sp>
        <p:nvSpPr>
          <p:cNvPr id="9" name="Textplatzhalter 8">
            <a:extLst>
              <a:ext uri="{FF2B5EF4-FFF2-40B4-BE49-F238E27FC236}">
                <a16:creationId xmlns:a16="http://schemas.microsoft.com/office/drawing/2014/main" id="{F3B6EDCF-E80D-4E83-A8E4-8D2B26F44C76}"/>
              </a:ext>
            </a:extLst>
          </p:cNvPr>
          <p:cNvSpPr>
            <a:spLocks noGrp="1"/>
          </p:cNvSpPr>
          <p:nvPr>
            <p:ph type="body" sz="quarter" idx="10" hasCustomPrompt="1"/>
          </p:nvPr>
        </p:nvSpPr>
        <p:spPr>
          <a:xfrm>
            <a:off x="468000" y="1476441"/>
            <a:ext cx="8172000" cy="1439863"/>
          </a:xfrm>
        </p:spPr>
        <p:txBody>
          <a:bodyPr/>
          <a:lstStyle>
            <a:lvl1pPr>
              <a:lnSpc>
                <a:spcPts val="5700"/>
              </a:lnSpc>
              <a:defRPr sz="4800" b="1">
                <a:solidFill>
                  <a:schemeClr val="bg1"/>
                </a:solidFill>
              </a:defRPr>
            </a:lvl1pPr>
            <a:lvl2pPr>
              <a:lnSpc>
                <a:spcPts val="5700"/>
              </a:lnSpc>
              <a:defRPr sz="4800" b="1">
                <a:solidFill>
                  <a:schemeClr val="bg1"/>
                </a:solidFill>
              </a:defRPr>
            </a:lvl2pPr>
            <a:lvl3pPr>
              <a:lnSpc>
                <a:spcPts val="5700"/>
              </a:lnSpc>
              <a:defRPr sz="4800" b="1">
                <a:solidFill>
                  <a:schemeClr val="bg1"/>
                </a:solidFill>
              </a:defRPr>
            </a:lvl3pPr>
            <a:lvl4pPr>
              <a:lnSpc>
                <a:spcPts val="5700"/>
              </a:lnSpc>
              <a:defRPr sz="4800" b="1">
                <a:solidFill>
                  <a:schemeClr val="bg1"/>
                </a:solidFill>
              </a:defRPr>
            </a:lvl4pPr>
            <a:lvl5pPr>
              <a:lnSpc>
                <a:spcPts val="5700"/>
              </a:lnSpc>
              <a:defRPr sz="4800" b="1">
                <a:solidFill>
                  <a:schemeClr val="bg1"/>
                </a:solidFill>
              </a:defRPr>
            </a:lvl5pPr>
            <a:lvl6pPr>
              <a:lnSpc>
                <a:spcPts val="5700"/>
              </a:lnSpc>
              <a:defRPr sz="4800" b="1">
                <a:solidFill>
                  <a:schemeClr val="bg1"/>
                </a:solidFill>
              </a:defRPr>
            </a:lvl6pPr>
            <a:lvl7pPr>
              <a:lnSpc>
                <a:spcPts val="5700"/>
              </a:lnSpc>
              <a:defRPr sz="4800" b="1">
                <a:solidFill>
                  <a:schemeClr val="bg1"/>
                </a:solidFill>
              </a:defRPr>
            </a:lvl7pPr>
            <a:lvl8pPr>
              <a:lnSpc>
                <a:spcPts val="5700"/>
              </a:lnSpc>
              <a:defRPr sz="4800" b="1">
                <a:solidFill>
                  <a:schemeClr val="bg1"/>
                </a:solidFill>
              </a:defRPr>
            </a:lvl8pPr>
            <a:lvl9pPr>
              <a:lnSpc>
                <a:spcPts val="5700"/>
              </a:lnSpc>
              <a:defRPr sz="4800" b="1">
                <a:solidFill>
                  <a:schemeClr val="bg1"/>
                </a:solidFill>
              </a:defRPr>
            </a:lvl9pPr>
          </a:lstStyle>
          <a:p>
            <a:pPr lvl="0"/>
            <a:r>
              <a:rPr lang="de-DE" dirty="0"/>
              <a:t>Hervorhebung</a:t>
            </a:r>
          </a:p>
        </p:txBody>
      </p:sp>
    </p:spTree>
    <p:extLst>
      <p:ext uri="{BB962C8B-B14F-4D97-AF65-F5344CB8AC3E}">
        <p14:creationId xmlns:p14="http://schemas.microsoft.com/office/powerpoint/2010/main" val="291089493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KAPITEL HERVORHEBUNG MIT VIEL INHALT.">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88A6D120-9FDF-4BA4-88F2-0C6E4507EEA9}"/>
              </a:ext>
            </a:extLst>
          </p:cNvPr>
          <p:cNvSpPr/>
          <p:nvPr userDrawn="1"/>
        </p:nvSpPr>
        <p:spPr>
          <a:xfrm>
            <a:off x="0" y="0"/>
            <a:ext cx="9144000" cy="514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p>
        </p:txBody>
      </p:sp>
      <p:sp>
        <p:nvSpPr>
          <p:cNvPr id="2" name="Titel 1">
            <a:extLst>
              <a:ext uri="{FF2B5EF4-FFF2-40B4-BE49-F238E27FC236}">
                <a16:creationId xmlns:a16="http://schemas.microsoft.com/office/drawing/2014/main" id="{F5F15F71-44DB-4D13-AE55-D28F1D1B73C5}"/>
              </a:ext>
            </a:extLst>
          </p:cNvPr>
          <p:cNvSpPr>
            <a:spLocks noGrp="1"/>
          </p:cNvSpPr>
          <p:nvPr>
            <p:ph type="title" hasCustomPrompt="1"/>
          </p:nvPr>
        </p:nvSpPr>
        <p:spPr>
          <a:xfrm>
            <a:off x="468000" y="828000"/>
            <a:ext cx="8172000" cy="540000"/>
          </a:xfrm>
        </p:spPr>
        <p:txBody>
          <a:bodyPr/>
          <a:lstStyle>
            <a:lvl1pPr>
              <a:lnSpc>
                <a:spcPts val="4400"/>
              </a:lnSpc>
              <a:defRPr sz="3600">
                <a:solidFill>
                  <a:schemeClr val="bg1"/>
                </a:solidFill>
              </a:defRPr>
            </a:lvl1pPr>
          </a:lstStyle>
          <a:p>
            <a:r>
              <a:rPr lang="de-DE" dirty="0"/>
              <a:t>Kapitel</a:t>
            </a:r>
          </a:p>
        </p:txBody>
      </p:sp>
      <p:sp>
        <p:nvSpPr>
          <p:cNvPr id="9" name="Textplatzhalter 8">
            <a:extLst>
              <a:ext uri="{FF2B5EF4-FFF2-40B4-BE49-F238E27FC236}">
                <a16:creationId xmlns:a16="http://schemas.microsoft.com/office/drawing/2014/main" id="{F3B6EDCF-E80D-4E83-A8E4-8D2B26F44C76}"/>
              </a:ext>
            </a:extLst>
          </p:cNvPr>
          <p:cNvSpPr>
            <a:spLocks noGrp="1"/>
          </p:cNvSpPr>
          <p:nvPr>
            <p:ph type="body" sz="quarter" idx="10" hasCustomPrompt="1"/>
          </p:nvPr>
        </p:nvSpPr>
        <p:spPr>
          <a:xfrm>
            <a:off x="468000" y="1367999"/>
            <a:ext cx="8172000" cy="2916000"/>
          </a:xfrm>
        </p:spPr>
        <p:txBody>
          <a:bodyPr/>
          <a:lstStyle>
            <a:lvl1pPr>
              <a:lnSpc>
                <a:spcPts val="4400"/>
              </a:lnSpc>
              <a:spcAft>
                <a:spcPts val="0"/>
              </a:spcAft>
              <a:defRPr sz="3600" b="0">
                <a:solidFill>
                  <a:schemeClr val="bg1"/>
                </a:solidFill>
              </a:defRPr>
            </a:lvl1pPr>
            <a:lvl2pPr>
              <a:lnSpc>
                <a:spcPts val="4400"/>
              </a:lnSpc>
              <a:defRPr sz="3600" b="0">
                <a:solidFill>
                  <a:schemeClr val="bg1"/>
                </a:solidFill>
              </a:defRPr>
            </a:lvl2pPr>
            <a:lvl3pPr>
              <a:lnSpc>
                <a:spcPts val="4400"/>
              </a:lnSpc>
              <a:defRPr sz="3600" b="0">
                <a:solidFill>
                  <a:schemeClr val="bg1"/>
                </a:solidFill>
              </a:defRPr>
            </a:lvl3pPr>
            <a:lvl4pPr>
              <a:lnSpc>
                <a:spcPts val="4400"/>
              </a:lnSpc>
              <a:defRPr sz="3600" b="0">
                <a:solidFill>
                  <a:schemeClr val="bg1"/>
                </a:solidFill>
              </a:defRPr>
            </a:lvl4pPr>
            <a:lvl5pPr>
              <a:lnSpc>
                <a:spcPts val="4400"/>
              </a:lnSpc>
              <a:defRPr sz="3600" b="0">
                <a:solidFill>
                  <a:schemeClr val="bg1"/>
                </a:solidFill>
              </a:defRPr>
            </a:lvl5pPr>
            <a:lvl6pPr>
              <a:lnSpc>
                <a:spcPts val="4400"/>
              </a:lnSpc>
              <a:defRPr sz="3600" b="0">
                <a:solidFill>
                  <a:schemeClr val="bg1"/>
                </a:solidFill>
              </a:defRPr>
            </a:lvl6pPr>
            <a:lvl7pPr>
              <a:lnSpc>
                <a:spcPts val="4400"/>
              </a:lnSpc>
              <a:defRPr sz="3600" b="0">
                <a:solidFill>
                  <a:schemeClr val="bg1"/>
                </a:solidFill>
              </a:defRPr>
            </a:lvl7pPr>
            <a:lvl8pPr>
              <a:lnSpc>
                <a:spcPts val="4400"/>
              </a:lnSpc>
              <a:defRPr sz="3600" b="0">
                <a:solidFill>
                  <a:schemeClr val="bg1"/>
                </a:solidFill>
              </a:defRPr>
            </a:lvl8pPr>
            <a:lvl9pPr>
              <a:lnSpc>
                <a:spcPts val="4400"/>
              </a:lnSpc>
              <a:defRPr sz="3600" b="0">
                <a:solidFill>
                  <a:schemeClr val="bg1"/>
                </a:solidFill>
              </a:defRPr>
            </a:lvl9pPr>
          </a:lstStyle>
          <a:p>
            <a:pPr lvl="0"/>
            <a:r>
              <a:rPr lang="de-DE" dirty="0"/>
              <a:t>Hervorhebung</a:t>
            </a:r>
          </a:p>
          <a:p>
            <a:pPr lvl="1"/>
            <a:endParaRPr lang="de-DE" dirty="0"/>
          </a:p>
        </p:txBody>
      </p:sp>
    </p:spTree>
    <p:extLst>
      <p:ext uri="{BB962C8B-B14F-4D97-AF65-F5344CB8AC3E}">
        <p14:creationId xmlns:p14="http://schemas.microsoft.com/office/powerpoint/2010/main" val="1897051093"/>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Headline //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p:txBody>
          <a:bodyPr/>
          <a:lstStyle>
            <a:lvl1pPr>
              <a:defRPr/>
            </a:lvl1pPr>
            <a:lvl2pPr defTabSz="234000">
              <a:tabLst>
                <a:tab pos="234000" algn="l"/>
              </a:tabLst>
              <a:defRPr/>
            </a:lvl2pPr>
            <a:lvl3pPr defTabSz="234000">
              <a:tabLst>
                <a:tab pos="234000" algn="l"/>
              </a:tabLst>
              <a:defRPr/>
            </a:lvl3pPr>
            <a:lvl4pPr defTabSz="234000">
              <a:tabLst>
                <a:tab pos="234000" algn="l"/>
              </a:tabLst>
              <a:defRPr/>
            </a:lvl4pPr>
            <a:lvl5pPr defTabSz="234000">
              <a:tabLst>
                <a:tab pos="234000" algn="l"/>
              </a:tabLst>
              <a:defRPr/>
            </a:lvl5pPr>
            <a:lvl6pPr marL="0" indent="0" defTabSz="234000">
              <a:buFont typeface="+mj-lt"/>
              <a:buNone/>
              <a:tabLst>
                <a:tab pos="234000" algn="l"/>
              </a:tabLst>
              <a:defRPr/>
            </a:lvl6pPr>
            <a:lvl7pPr defTabSz="234000">
              <a:tabLst>
                <a:tab pos="234000" algn="l"/>
              </a:tabLst>
              <a:defRPr/>
            </a:lvl7pPr>
            <a:lvl8pPr defTabSz="234000">
              <a:tabLst>
                <a:tab pos="234000" algn="l"/>
              </a:tabLst>
              <a:defRPr/>
            </a:lvl8pPr>
            <a:lvl9pPr defTabSz="234000">
              <a:tabLst>
                <a:tab pos="234000" algn="l"/>
              </a:tabLst>
              <a:defRPr/>
            </a:lvl9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Open Data und Datenschutz</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‹Nr.›</a:t>
            </a:fld>
            <a:r>
              <a:rPr lang="de-DE"/>
              <a:t> </a:t>
            </a:r>
            <a:endParaRPr lang="de-DE" dirty="0"/>
          </a:p>
        </p:txBody>
      </p:sp>
    </p:spTree>
    <p:extLst>
      <p:ext uri="{BB962C8B-B14F-4D97-AF65-F5344CB8AC3E}">
        <p14:creationId xmlns:p14="http://schemas.microsoft.com/office/powerpoint/2010/main" val="3370586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Headline // Tabell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Open Data und Datenschutz</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‹Nr.›</a:t>
            </a:fld>
            <a:r>
              <a:rPr lang="de-DE"/>
              <a:t> </a:t>
            </a:r>
            <a:endParaRPr lang="de-DE" dirty="0"/>
          </a:p>
        </p:txBody>
      </p:sp>
      <p:sp>
        <p:nvSpPr>
          <p:cNvPr id="5" name="Tabellenplatzhalter 4">
            <a:extLst>
              <a:ext uri="{FF2B5EF4-FFF2-40B4-BE49-F238E27FC236}">
                <a16:creationId xmlns:a16="http://schemas.microsoft.com/office/drawing/2014/main" id="{F5A8BB0B-4BD0-4791-8A9B-89C9D0000E35}"/>
              </a:ext>
            </a:extLst>
          </p:cNvPr>
          <p:cNvSpPr>
            <a:spLocks noGrp="1"/>
          </p:cNvSpPr>
          <p:nvPr>
            <p:ph type="tbl" sz="quarter" idx="13"/>
          </p:nvPr>
        </p:nvSpPr>
        <p:spPr>
          <a:xfrm>
            <a:off x="468000" y="918000"/>
            <a:ext cx="8172000" cy="3366000"/>
          </a:xfrm>
        </p:spPr>
        <p:txBody>
          <a:bodyPr anchor="ctr"/>
          <a:lstStyle>
            <a:lvl1pPr algn="ctr">
              <a:defRPr/>
            </a:lvl1pPr>
          </a:lstStyle>
          <a:p>
            <a:r>
              <a:rPr lang="de-DE"/>
              <a:t>Tabelle durch Klicken auf Symbol hinzufügen</a:t>
            </a:r>
            <a:endParaRPr lang="de-DE" dirty="0"/>
          </a:p>
        </p:txBody>
      </p:sp>
      <p:grpSp>
        <p:nvGrpSpPr>
          <p:cNvPr id="6" name="Regieanweisungen">
            <a:extLst>
              <a:ext uri="{FF2B5EF4-FFF2-40B4-BE49-F238E27FC236}">
                <a16:creationId xmlns:a16="http://schemas.microsoft.com/office/drawing/2014/main" id="{20CE116F-C667-495A-B654-8B72C3A079E7}"/>
              </a:ext>
            </a:extLst>
          </p:cNvPr>
          <p:cNvGrpSpPr/>
          <p:nvPr userDrawn="1"/>
        </p:nvGrpSpPr>
        <p:grpSpPr>
          <a:xfrm>
            <a:off x="-2628800" y="-468000"/>
            <a:ext cx="14833648" cy="6083999"/>
            <a:chOff x="-2628800" y="-468000"/>
            <a:chExt cx="14833648" cy="6083999"/>
          </a:xfrm>
        </p:grpSpPr>
        <p:sp>
          <p:nvSpPr>
            <p:cNvPr id="16" name="Listenebenen">
              <a:extLst>
                <a:ext uri="{FF2B5EF4-FFF2-40B4-BE49-F238E27FC236}">
                  <a16:creationId xmlns:a16="http://schemas.microsoft.com/office/drawing/2014/main" id="{84A0104B-AA90-4DE7-ADAE-6959FBC15DB1}"/>
                </a:ext>
              </a:extLst>
            </p:cNvPr>
            <p:cNvSpPr txBox="1"/>
            <p:nvPr userDrawn="1"/>
          </p:nvSpPr>
          <p:spPr>
            <a:xfrm rot="10800000" flipH="1" flipV="1">
              <a:off x="-2628800" y="1368000"/>
              <a:ext cx="2520800" cy="1527786"/>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r" defTabSz="905951"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Einfärbung einer Spalte/Zeile: </a:t>
              </a:r>
              <a:br>
                <a:rPr lang="de-DE" sz="1200" b="0" baseline="0" dirty="0">
                  <a:solidFill>
                    <a:schemeClr val="tx1"/>
                  </a:solidFill>
                  <a:latin typeface="+mn-lt"/>
                </a:rPr>
              </a:br>
              <a:r>
                <a:rPr lang="de-DE" sz="1200" b="1" baseline="0" dirty="0">
                  <a:solidFill>
                    <a:schemeClr val="tx1"/>
                  </a:solidFill>
                  <a:latin typeface="+mn-lt"/>
                </a:rPr>
                <a:t>Markieren der Spalte/Zeile:</a:t>
              </a:r>
            </a:p>
            <a:p>
              <a:pPr marL="0" marR="0" lvl="0" indent="0" algn="r" defTabSz="905951" rtl="0" eaLnBrk="1" fontAlgn="auto" latinLnBrk="0" hangingPunct="1">
                <a:lnSpc>
                  <a:spcPct val="100000"/>
                </a:lnSpc>
                <a:spcBef>
                  <a:spcPts val="0"/>
                </a:spcBef>
                <a:spcAft>
                  <a:spcPts val="0"/>
                </a:spcAft>
                <a:buClrTx/>
                <a:buSzTx/>
                <a:buFontTx/>
                <a:buNone/>
                <a:tabLst/>
                <a:defRPr/>
              </a:pPr>
              <a:r>
                <a:rPr lang="de-DE" sz="1200" b="1" baseline="0" dirty="0">
                  <a:solidFill>
                    <a:schemeClr val="tx1"/>
                  </a:solidFill>
                  <a:latin typeface="+mn-lt"/>
                </a:rPr>
                <a:t> Entwurf / Tabellentools &gt; Schattierung &gt;</a:t>
              </a:r>
            </a:p>
            <a:p>
              <a:pPr marL="0" marR="0" lvl="0" indent="0" algn="r" defTabSz="905951" rtl="0" eaLnBrk="1" fontAlgn="auto" latinLnBrk="0" hangingPunct="1">
                <a:lnSpc>
                  <a:spcPct val="100000"/>
                </a:lnSpc>
                <a:spcBef>
                  <a:spcPts val="0"/>
                </a:spcBef>
                <a:spcAft>
                  <a:spcPts val="0"/>
                </a:spcAft>
                <a:buClrTx/>
                <a:buSzTx/>
                <a:buFontTx/>
                <a:buNone/>
                <a:tabLst/>
                <a:defRPr/>
              </a:pPr>
              <a:endParaRPr lang="de-DE" sz="1200" b="1" baseline="0" dirty="0">
                <a:solidFill>
                  <a:schemeClr val="tx1"/>
                </a:solidFill>
                <a:latin typeface="+mn-lt"/>
              </a:endParaRPr>
            </a:p>
            <a:p>
              <a:pPr marL="0" marR="0" lvl="0" indent="0" algn="r" defTabSz="905951" rtl="0" eaLnBrk="1" fontAlgn="auto" latinLnBrk="0" hangingPunct="1">
                <a:lnSpc>
                  <a:spcPct val="100000"/>
                </a:lnSpc>
                <a:spcBef>
                  <a:spcPts val="0"/>
                </a:spcBef>
                <a:spcAft>
                  <a:spcPts val="0"/>
                </a:spcAft>
                <a:buClrTx/>
                <a:buSzTx/>
                <a:buFontTx/>
                <a:buNone/>
                <a:tabLst/>
                <a:defRPr/>
              </a:pPr>
              <a:r>
                <a:rPr lang="de-DE" sz="1200" b="1" baseline="0" dirty="0">
                  <a:solidFill>
                    <a:schemeClr val="tx1"/>
                  </a:solidFill>
                  <a:latin typeface="+mn-lt"/>
                </a:rPr>
                <a:t>Die gewünschte Farbe aus den Designfarben auswählen</a:t>
              </a:r>
            </a:p>
          </p:txBody>
        </p:sp>
        <p:sp>
          <p:nvSpPr>
            <p:cNvPr id="10" name="Zurücksetzen">
              <a:extLst>
                <a:ext uri="{FF2B5EF4-FFF2-40B4-BE49-F238E27FC236}">
                  <a16:creationId xmlns:a16="http://schemas.microsoft.com/office/drawing/2014/main" id="{431D1FFE-03BA-4520-A89B-CDD1BC7E4751}"/>
                </a:ext>
              </a:extLst>
            </p:cNvPr>
            <p:cNvSpPr txBox="1"/>
            <p:nvPr userDrawn="1"/>
          </p:nvSpPr>
          <p:spPr>
            <a:xfrm rot="10800000" flipH="1" flipV="1">
              <a:off x="9252000" y="648000"/>
              <a:ext cx="1944000" cy="612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200" b="0" baseline="0" dirty="0">
                  <a:solidFill>
                    <a:schemeClr val="tx1"/>
                  </a:solidFill>
                  <a:latin typeface="+mn-lt"/>
                </a:rPr>
                <a:t>Folie in Ursprungsform </a:t>
              </a:r>
            </a:p>
            <a:p>
              <a:pPr indent="0" algn="l">
                <a:lnSpc>
                  <a:spcPct val="100000"/>
                </a:lnSpc>
                <a:spcBef>
                  <a:spcPts val="0"/>
                </a:spcBef>
                <a:spcAft>
                  <a:spcPts val="0"/>
                </a:spcAft>
              </a:pPr>
              <a:r>
                <a:rPr lang="de-DE" sz="1200" b="0" baseline="0" dirty="0">
                  <a:solidFill>
                    <a:schemeClr val="tx1"/>
                  </a:solidFill>
                  <a:latin typeface="+mn-lt"/>
                </a:rPr>
                <a:t>bringen über Menü:</a:t>
              </a:r>
            </a:p>
            <a:p>
              <a:pPr indent="0" algn="l">
                <a:lnSpc>
                  <a:spcPct val="100000"/>
                </a:lnSpc>
                <a:spcBef>
                  <a:spcPts val="0"/>
                </a:spcBef>
                <a:spcAft>
                  <a:spcPts val="0"/>
                </a:spcAft>
              </a:pPr>
              <a:r>
                <a:rPr lang="de-DE" sz="1200" b="1" baseline="0" dirty="0">
                  <a:solidFill>
                    <a:schemeClr val="tx1"/>
                  </a:solidFill>
                  <a:latin typeface="+mn-lt"/>
                </a:rPr>
                <a:t>Start &gt; Folien &gt; Zurücksetzen</a:t>
              </a:r>
            </a:p>
          </p:txBody>
        </p:sp>
        <p:sp>
          <p:nvSpPr>
            <p:cNvPr id="11" name="Hilfslinien">
              <a:extLst>
                <a:ext uri="{FF2B5EF4-FFF2-40B4-BE49-F238E27FC236}">
                  <a16:creationId xmlns:a16="http://schemas.microsoft.com/office/drawing/2014/main" id="{38EA8585-E11F-4D10-9DAB-78E6756B2D63}"/>
                </a:ext>
              </a:extLst>
            </p:cNvPr>
            <p:cNvSpPr txBox="1"/>
            <p:nvPr userDrawn="1"/>
          </p:nvSpPr>
          <p:spPr>
            <a:xfrm rot="10800000" flipH="1" flipV="1">
              <a:off x="431801" y="-468000"/>
              <a:ext cx="82804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033419"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chemeClr val="tx1"/>
                  </a:solidFill>
                  <a:effectLst/>
                  <a:uLnTx/>
                  <a:uFillTx/>
                  <a:latin typeface="+mn-lt"/>
                  <a:ea typeface="+mn-ea"/>
                  <a:cs typeface="+mn-cs"/>
                </a:rPr>
                <a:t>Löschen einer Spalte/Zeile: </a:t>
              </a:r>
              <a:r>
                <a:rPr kumimoji="0" lang="de-DE" sz="1200" b="1" i="0" u="none" strike="noStrike" kern="1200" cap="none" spc="0" normalizeH="0" baseline="0" noProof="0" dirty="0">
                  <a:ln>
                    <a:noFill/>
                  </a:ln>
                  <a:solidFill>
                    <a:schemeClr val="tx1"/>
                  </a:solidFill>
                  <a:effectLst/>
                  <a:uLnTx/>
                  <a:uFillTx/>
                  <a:latin typeface="+mn-lt"/>
                  <a:ea typeface="+mn-ea"/>
                  <a:cs typeface="+mn-cs"/>
                </a:rPr>
                <a:t>Markieren der Spalte/Zeile: Layout &gt; Löschen &gt; Spalte bzw. Zeile löschen</a:t>
              </a:r>
            </a:p>
          </p:txBody>
        </p:sp>
        <p:sp>
          <p:nvSpPr>
            <p:cNvPr id="12" name="Fußzeile">
              <a:extLst>
                <a:ext uri="{FF2B5EF4-FFF2-40B4-BE49-F238E27FC236}">
                  <a16:creationId xmlns:a16="http://schemas.microsoft.com/office/drawing/2014/main" id="{4EFB3271-7B15-42ED-A704-B39FAEDC1436}"/>
                </a:ext>
              </a:extLst>
            </p:cNvPr>
            <p:cNvSpPr txBox="1"/>
            <p:nvPr userDrawn="1"/>
          </p:nvSpPr>
          <p:spPr>
            <a:xfrm rot="10800000" flipH="1" flipV="1">
              <a:off x="431800" y="5255998"/>
              <a:ext cx="8280400" cy="360001"/>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033419"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Fußzeile anpassen: </a:t>
              </a:r>
              <a:r>
                <a:rPr lang="de-DE" sz="1200" b="1" baseline="0" dirty="0">
                  <a:solidFill>
                    <a:schemeClr val="tx1"/>
                  </a:solidFill>
                  <a:latin typeface="+mn-lt"/>
                </a:rPr>
                <a:t>Einfügen &gt; Text &gt; Kopf- und Fußzeile</a:t>
              </a:r>
            </a:p>
          </p:txBody>
        </p:sp>
        <p:sp>
          <p:nvSpPr>
            <p:cNvPr id="13" name="Layoutwechsel">
              <a:extLst>
                <a:ext uri="{FF2B5EF4-FFF2-40B4-BE49-F238E27FC236}">
                  <a16:creationId xmlns:a16="http://schemas.microsoft.com/office/drawing/2014/main" id="{6BCDAEA0-53BC-4E57-84CA-5C530F05A90E}"/>
                </a:ext>
              </a:extLst>
            </p:cNvPr>
            <p:cNvSpPr txBox="1"/>
            <p:nvPr userDrawn="1"/>
          </p:nvSpPr>
          <p:spPr>
            <a:xfrm rot="10800000" flipH="1" flipV="1">
              <a:off x="9252000" y="2283786"/>
              <a:ext cx="2952848" cy="1044048"/>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200" b="0" baseline="0" dirty="0">
                  <a:solidFill>
                    <a:schemeClr val="tx1"/>
                  </a:solidFill>
                  <a:latin typeface="+mn-lt"/>
                </a:rPr>
                <a:t>Einfügen einer Spalte/Zeile:</a:t>
              </a:r>
            </a:p>
            <a:p>
              <a:pPr indent="0" algn="l">
                <a:lnSpc>
                  <a:spcPct val="100000"/>
                </a:lnSpc>
                <a:spcBef>
                  <a:spcPts val="0"/>
                </a:spcBef>
                <a:spcAft>
                  <a:spcPts val="0"/>
                </a:spcAft>
              </a:pPr>
              <a:r>
                <a:rPr lang="de-DE" sz="1200" b="1" baseline="0" dirty="0">
                  <a:solidFill>
                    <a:schemeClr val="tx1"/>
                  </a:solidFill>
                  <a:latin typeface="+mn-lt"/>
                </a:rPr>
                <a:t>Markieren der Spalte/Zeile neben der eine weitere eingefügt werden soll:</a:t>
              </a:r>
            </a:p>
            <a:p>
              <a:pPr indent="0" algn="l">
                <a:lnSpc>
                  <a:spcPct val="100000"/>
                </a:lnSpc>
                <a:spcBef>
                  <a:spcPts val="0"/>
                </a:spcBef>
                <a:spcAft>
                  <a:spcPts val="0"/>
                </a:spcAft>
              </a:pPr>
              <a:r>
                <a:rPr lang="de-DE" sz="1200" b="1" baseline="0" dirty="0">
                  <a:solidFill>
                    <a:schemeClr val="tx1"/>
                  </a:solidFill>
                  <a:latin typeface="+mn-lt"/>
                </a:rPr>
                <a:t>Layout &gt; Hier die gewünschte Einfügeoption auswählen</a:t>
              </a:r>
            </a:p>
          </p:txBody>
        </p:sp>
      </p:grpSp>
      <p:cxnSp>
        <p:nvCxnSpPr>
          <p:cNvPr id="19" name="Gerader Verbinder 18">
            <a:extLst>
              <a:ext uri="{FF2B5EF4-FFF2-40B4-BE49-F238E27FC236}">
                <a16:creationId xmlns:a16="http://schemas.microsoft.com/office/drawing/2014/main" id="{4573989D-8FFD-4555-AAB7-592C2CE3AC9F}"/>
              </a:ext>
            </a:extLst>
          </p:cNvPr>
          <p:cNvCxnSpPr/>
          <p:nvPr userDrawn="1"/>
        </p:nvCxnSpPr>
        <p:spPr>
          <a:xfrm>
            <a:off x="0" y="4485600"/>
            <a:ext cx="91440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4" name="Grafik 3">
            <a:extLst>
              <a:ext uri="{FF2B5EF4-FFF2-40B4-BE49-F238E27FC236}">
                <a16:creationId xmlns:a16="http://schemas.microsoft.com/office/drawing/2014/main" id="{F3269418-AEC9-43D6-9A0C-41CA02546BAE}"/>
              </a:ext>
            </a:extLst>
          </p:cNvPr>
          <p:cNvPicPr>
            <a:picLocks noChangeAspect="1"/>
          </p:cNvPicPr>
          <p:nvPr userDrawn="1"/>
        </p:nvPicPr>
        <p:blipFill rotWithShape="1">
          <a:blip r:embed="rId2"/>
          <a:srcRect b="4513"/>
          <a:stretch/>
        </p:blipFill>
        <p:spPr>
          <a:xfrm>
            <a:off x="9252000" y="3327773"/>
            <a:ext cx="2067213" cy="864158"/>
          </a:xfrm>
          <a:prstGeom prst="rect">
            <a:avLst/>
          </a:prstGeom>
        </p:spPr>
      </p:pic>
      <p:pic>
        <p:nvPicPr>
          <p:cNvPr id="15" name="Grafik 14">
            <a:extLst>
              <a:ext uri="{FF2B5EF4-FFF2-40B4-BE49-F238E27FC236}">
                <a16:creationId xmlns:a16="http://schemas.microsoft.com/office/drawing/2014/main" id="{081CC49D-33BF-49DC-B533-86BE2EB412AB}"/>
              </a:ext>
            </a:extLst>
          </p:cNvPr>
          <p:cNvPicPr>
            <a:picLocks noChangeAspect="1"/>
          </p:cNvPicPr>
          <p:nvPr userDrawn="1"/>
        </p:nvPicPr>
        <p:blipFill>
          <a:blip r:embed="rId3"/>
          <a:stretch>
            <a:fillRect/>
          </a:stretch>
        </p:blipFill>
        <p:spPr>
          <a:xfrm>
            <a:off x="7308000" y="4679640"/>
            <a:ext cx="1512000" cy="288720"/>
          </a:xfrm>
          <a:prstGeom prst="rect">
            <a:avLst/>
          </a:prstGeom>
        </p:spPr>
      </p:pic>
    </p:spTree>
    <p:extLst>
      <p:ext uri="{BB962C8B-B14F-4D97-AF65-F5344CB8AC3E}">
        <p14:creationId xmlns:p14="http://schemas.microsoft.com/office/powerpoint/2010/main" val="22525419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Bild vollflächig">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id="{EC3A98A1-0379-4B57-A126-017C70E1949C}"/>
              </a:ext>
            </a:extLst>
          </p:cNvPr>
          <p:cNvSpPr>
            <a:spLocks noGrp="1" noChangeAspect="1"/>
          </p:cNvSpPr>
          <p:nvPr>
            <p:ph type="pic" sz="quarter" idx="10" hasCustomPrompt="1"/>
          </p:nvPr>
        </p:nvSpPr>
        <p:spPr>
          <a:xfrm>
            <a:off x="0" y="0"/>
            <a:ext cx="9144000" cy="5148000"/>
          </a:xfrm>
        </p:spPr>
        <p:txBody>
          <a:bodyPr anchor="ctr"/>
          <a:lstStyle>
            <a:lvl1pPr algn="ctr">
              <a:defRPr/>
            </a:lvl1pPr>
          </a:lstStyle>
          <a:p>
            <a:r>
              <a:rPr lang="de-DE" dirty="0"/>
              <a:t>Vollbild durch klicken einfügen.</a:t>
            </a:r>
          </a:p>
        </p:txBody>
      </p:sp>
    </p:spTree>
    <p:extLst>
      <p:ext uri="{BB962C8B-B14F-4D97-AF65-F5344CB8AC3E}">
        <p14:creationId xmlns:p14="http://schemas.microsoft.com/office/powerpoint/2010/main" val="3911177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ild klein">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id="{EC3A98A1-0379-4B57-A126-017C70E1949C}"/>
              </a:ext>
            </a:extLst>
          </p:cNvPr>
          <p:cNvSpPr>
            <a:spLocks noGrp="1" noChangeAspect="1"/>
          </p:cNvSpPr>
          <p:nvPr>
            <p:ph type="pic" sz="quarter" idx="10"/>
          </p:nvPr>
        </p:nvSpPr>
        <p:spPr>
          <a:xfrm>
            <a:off x="2052000" y="468000"/>
            <a:ext cx="5040000" cy="3366000"/>
          </a:xfrm>
        </p:spPr>
        <p:txBody>
          <a:bodyPr anchor="ctr"/>
          <a:lstStyle>
            <a:lvl1pPr algn="ctr">
              <a:defRPr/>
            </a:lvl1pPr>
          </a:lstStyle>
          <a:p>
            <a:r>
              <a:rPr lang="de-DE"/>
              <a:t>Bild durch Klicken auf Symbol hinzufügen</a:t>
            </a:r>
          </a:p>
        </p:txBody>
      </p:sp>
      <p:sp>
        <p:nvSpPr>
          <p:cNvPr id="3" name="Fußzeilenplatzhalter 2">
            <a:extLst>
              <a:ext uri="{FF2B5EF4-FFF2-40B4-BE49-F238E27FC236}">
                <a16:creationId xmlns:a16="http://schemas.microsoft.com/office/drawing/2014/main" id="{E97D7879-BA70-4DD0-99E9-74C1A1FA34B5}"/>
              </a:ext>
            </a:extLst>
          </p:cNvPr>
          <p:cNvSpPr>
            <a:spLocks noGrp="1"/>
          </p:cNvSpPr>
          <p:nvPr>
            <p:ph type="ftr" sz="quarter" idx="12"/>
          </p:nvPr>
        </p:nvSpPr>
        <p:spPr/>
        <p:txBody>
          <a:bodyPr/>
          <a:lstStyle/>
          <a:p>
            <a:r>
              <a:rPr lang="de-DE"/>
              <a:t>Open Data und Datenschutz</a:t>
            </a:r>
            <a:endParaRPr lang="de-DE" dirty="0"/>
          </a:p>
        </p:txBody>
      </p:sp>
      <p:sp>
        <p:nvSpPr>
          <p:cNvPr id="4" name="Foliennummernplatzhalter 3">
            <a:extLst>
              <a:ext uri="{FF2B5EF4-FFF2-40B4-BE49-F238E27FC236}">
                <a16:creationId xmlns:a16="http://schemas.microsoft.com/office/drawing/2014/main" id="{EB422CC4-3EFE-4A06-B194-FAB2C24ECED1}"/>
              </a:ext>
            </a:extLst>
          </p:cNvPr>
          <p:cNvSpPr>
            <a:spLocks noGrp="1"/>
          </p:cNvSpPr>
          <p:nvPr>
            <p:ph type="sldNum" sz="quarter" idx="13"/>
          </p:nvPr>
        </p:nvSpPr>
        <p:spPr/>
        <p:txBody>
          <a:bodyPr/>
          <a:lstStyle/>
          <a:p>
            <a:fld id="{6C8FC03C-C266-4645-ABC5-645062898383}" type="slidenum">
              <a:rPr lang="de-DE" smtClean="0"/>
              <a:pPr/>
              <a:t>‹Nr.›</a:t>
            </a:fld>
            <a:r>
              <a:rPr lang="de-DE"/>
              <a:t> </a:t>
            </a:r>
            <a:endParaRPr lang="de-DE" dirty="0"/>
          </a:p>
        </p:txBody>
      </p:sp>
      <p:sp>
        <p:nvSpPr>
          <p:cNvPr id="6" name="Textplatzhalter 5">
            <a:extLst>
              <a:ext uri="{FF2B5EF4-FFF2-40B4-BE49-F238E27FC236}">
                <a16:creationId xmlns:a16="http://schemas.microsoft.com/office/drawing/2014/main" id="{6DC3B07E-B021-4B5C-9450-33EDD5844452}"/>
              </a:ext>
            </a:extLst>
          </p:cNvPr>
          <p:cNvSpPr>
            <a:spLocks noGrp="1"/>
          </p:cNvSpPr>
          <p:nvPr>
            <p:ph type="body" sz="quarter" idx="14" hasCustomPrompt="1"/>
          </p:nvPr>
        </p:nvSpPr>
        <p:spPr>
          <a:xfrm>
            <a:off x="2051999" y="3952800"/>
            <a:ext cx="5040000" cy="324000"/>
          </a:xfrm>
        </p:spPr>
        <p:txBody>
          <a:bodyPr/>
          <a:lstStyle>
            <a:lvl1pPr>
              <a:lnSpc>
                <a:spcPts val="1200"/>
              </a:lnSpc>
              <a:spcAft>
                <a:spcPts val="0"/>
              </a:spcAft>
              <a:defRPr sz="900"/>
            </a:lvl1pPr>
            <a:lvl2pPr>
              <a:lnSpc>
                <a:spcPts val="1200"/>
              </a:lnSpc>
              <a:spcAft>
                <a:spcPts val="0"/>
              </a:spcAft>
              <a:defRPr sz="900"/>
            </a:lvl2pPr>
            <a:lvl3pPr>
              <a:lnSpc>
                <a:spcPts val="1200"/>
              </a:lnSpc>
              <a:spcAft>
                <a:spcPts val="0"/>
              </a:spcAft>
              <a:defRPr sz="900"/>
            </a:lvl3pPr>
            <a:lvl4pPr>
              <a:lnSpc>
                <a:spcPts val="1200"/>
              </a:lnSpc>
              <a:spcAft>
                <a:spcPts val="0"/>
              </a:spcAft>
              <a:defRPr sz="900"/>
            </a:lvl4pPr>
            <a:lvl5pPr>
              <a:lnSpc>
                <a:spcPts val="1200"/>
              </a:lnSpc>
              <a:spcAft>
                <a:spcPts val="0"/>
              </a:spcAft>
              <a:defRPr sz="900"/>
            </a:lvl5pPr>
            <a:lvl6pPr>
              <a:lnSpc>
                <a:spcPts val="1200"/>
              </a:lnSpc>
              <a:spcAft>
                <a:spcPts val="0"/>
              </a:spcAft>
              <a:defRPr sz="900"/>
            </a:lvl6pPr>
            <a:lvl7pPr>
              <a:lnSpc>
                <a:spcPts val="1200"/>
              </a:lnSpc>
              <a:spcAft>
                <a:spcPts val="0"/>
              </a:spcAft>
              <a:defRPr sz="900"/>
            </a:lvl7pPr>
            <a:lvl8pPr>
              <a:lnSpc>
                <a:spcPts val="1200"/>
              </a:lnSpc>
              <a:spcAft>
                <a:spcPts val="0"/>
              </a:spcAft>
              <a:defRPr sz="900"/>
            </a:lvl8pPr>
            <a:lvl9pPr>
              <a:lnSpc>
                <a:spcPts val="1200"/>
              </a:lnSpc>
              <a:spcAft>
                <a:spcPts val="0"/>
              </a:spcAft>
              <a:defRPr sz="900"/>
            </a:lvl9pPr>
          </a:lstStyle>
          <a:p>
            <a:pPr lvl="0"/>
            <a:r>
              <a:rPr lang="de-DE" dirty="0"/>
              <a:t>Bildunterzeile // für weitere Ebenen (Text)  &gt;&gt; Menü &gt; Start &gt; Absatz &gt; Listenebene erhöhen </a:t>
            </a:r>
          </a:p>
          <a:p>
            <a:pPr lvl="1"/>
            <a:r>
              <a:rPr lang="de-DE" dirty="0"/>
              <a:t>Zweite Ebene</a:t>
            </a:r>
          </a:p>
        </p:txBody>
      </p:sp>
    </p:spTree>
    <p:extLst>
      <p:ext uri="{BB962C8B-B14F-4D97-AF65-F5344CB8AC3E}">
        <p14:creationId xmlns:p14="http://schemas.microsoft.com/office/powerpoint/2010/main" val="2325704136"/>
      </p:ext>
    </p:extLst>
  </p:cSld>
  <p:clrMapOvr>
    <a:masterClrMapping/>
  </p:clrMapOvr>
  <p:extLst>
    <p:ext uri="{DCECCB84-F9BA-43D5-87BE-67443E8EF086}">
      <p15:sldGuideLst xmlns:p15="http://schemas.microsoft.com/office/powerpoint/2012/main">
        <p15:guide id="1" pos="1292" userDrawn="1">
          <p15:clr>
            <a:srgbClr val="FBAE40"/>
          </p15:clr>
        </p15:guide>
        <p15:guide id="2" pos="4468" userDrawn="1">
          <p15:clr>
            <a:srgbClr val="FBAE40"/>
          </p15:clr>
        </p15:guide>
        <p15:guide id="3" orient="horz" pos="291" userDrawn="1">
          <p15:clr>
            <a:srgbClr val="FBAE40"/>
          </p15:clr>
        </p15:guide>
        <p15:guide id="4" orient="horz" pos="2419"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Bilder">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id="{EC3A98A1-0379-4B57-A126-017C70E1949C}"/>
              </a:ext>
            </a:extLst>
          </p:cNvPr>
          <p:cNvSpPr>
            <a:spLocks noGrp="1"/>
          </p:cNvSpPr>
          <p:nvPr>
            <p:ph type="pic" sz="quarter" idx="10"/>
          </p:nvPr>
        </p:nvSpPr>
        <p:spPr>
          <a:xfrm>
            <a:off x="468000" y="468000"/>
            <a:ext cx="3960000" cy="2646000"/>
          </a:xfrm>
        </p:spPr>
        <p:txBody>
          <a:bodyPr anchor="ctr"/>
          <a:lstStyle>
            <a:lvl1pPr algn="ctr">
              <a:defRPr/>
            </a:lvl1pPr>
          </a:lstStyle>
          <a:p>
            <a:r>
              <a:rPr lang="de-DE"/>
              <a:t>Bild durch Klicken auf Symbol hinzufügen</a:t>
            </a:r>
          </a:p>
        </p:txBody>
      </p:sp>
      <p:sp>
        <p:nvSpPr>
          <p:cNvPr id="3" name="Fußzeilenplatzhalter 2">
            <a:extLst>
              <a:ext uri="{FF2B5EF4-FFF2-40B4-BE49-F238E27FC236}">
                <a16:creationId xmlns:a16="http://schemas.microsoft.com/office/drawing/2014/main" id="{E97D7879-BA70-4DD0-99E9-74C1A1FA34B5}"/>
              </a:ext>
            </a:extLst>
          </p:cNvPr>
          <p:cNvSpPr>
            <a:spLocks noGrp="1"/>
          </p:cNvSpPr>
          <p:nvPr>
            <p:ph type="ftr" sz="quarter" idx="12"/>
          </p:nvPr>
        </p:nvSpPr>
        <p:spPr/>
        <p:txBody>
          <a:bodyPr/>
          <a:lstStyle/>
          <a:p>
            <a:r>
              <a:rPr lang="de-DE"/>
              <a:t>Open Data und Datenschutz</a:t>
            </a:r>
            <a:endParaRPr lang="de-DE" dirty="0"/>
          </a:p>
        </p:txBody>
      </p:sp>
      <p:sp>
        <p:nvSpPr>
          <p:cNvPr id="4" name="Foliennummernplatzhalter 3">
            <a:extLst>
              <a:ext uri="{FF2B5EF4-FFF2-40B4-BE49-F238E27FC236}">
                <a16:creationId xmlns:a16="http://schemas.microsoft.com/office/drawing/2014/main" id="{EB422CC4-3EFE-4A06-B194-FAB2C24ECED1}"/>
              </a:ext>
            </a:extLst>
          </p:cNvPr>
          <p:cNvSpPr>
            <a:spLocks noGrp="1"/>
          </p:cNvSpPr>
          <p:nvPr>
            <p:ph type="sldNum" sz="quarter" idx="13"/>
          </p:nvPr>
        </p:nvSpPr>
        <p:spPr/>
        <p:txBody>
          <a:bodyPr/>
          <a:lstStyle/>
          <a:p>
            <a:fld id="{6C8FC03C-C266-4645-ABC5-645062898383}" type="slidenum">
              <a:rPr lang="de-DE" smtClean="0"/>
              <a:pPr/>
              <a:t>‹Nr.›</a:t>
            </a:fld>
            <a:r>
              <a:rPr lang="de-DE"/>
              <a:t> </a:t>
            </a:r>
            <a:endParaRPr lang="de-DE" dirty="0"/>
          </a:p>
        </p:txBody>
      </p:sp>
      <p:sp>
        <p:nvSpPr>
          <p:cNvPr id="6" name="Textplatzhalter 5">
            <a:extLst>
              <a:ext uri="{FF2B5EF4-FFF2-40B4-BE49-F238E27FC236}">
                <a16:creationId xmlns:a16="http://schemas.microsoft.com/office/drawing/2014/main" id="{6DC3B07E-B021-4B5C-9450-33EDD5844452}"/>
              </a:ext>
            </a:extLst>
          </p:cNvPr>
          <p:cNvSpPr>
            <a:spLocks noGrp="1"/>
          </p:cNvSpPr>
          <p:nvPr>
            <p:ph type="body" sz="quarter" idx="14" hasCustomPrompt="1"/>
          </p:nvPr>
        </p:nvSpPr>
        <p:spPr>
          <a:xfrm>
            <a:off x="468000" y="3240000"/>
            <a:ext cx="3960000" cy="1044000"/>
          </a:xfrm>
        </p:spPr>
        <p:txBody>
          <a:bodyPr/>
          <a:lstStyle>
            <a:lvl1pPr>
              <a:lnSpc>
                <a:spcPts val="1200"/>
              </a:lnSpc>
              <a:spcAft>
                <a:spcPts val="0"/>
              </a:spcAft>
              <a:defRPr sz="900"/>
            </a:lvl1pPr>
            <a:lvl2pPr>
              <a:lnSpc>
                <a:spcPts val="1200"/>
              </a:lnSpc>
              <a:spcAft>
                <a:spcPts val="0"/>
              </a:spcAft>
              <a:defRPr sz="900"/>
            </a:lvl2pPr>
            <a:lvl3pPr>
              <a:lnSpc>
                <a:spcPts val="1200"/>
              </a:lnSpc>
              <a:spcAft>
                <a:spcPts val="0"/>
              </a:spcAft>
              <a:defRPr sz="900"/>
            </a:lvl3pPr>
            <a:lvl4pPr>
              <a:lnSpc>
                <a:spcPts val="1200"/>
              </a:lnSpc>
              <a:spcAft>
                <a:spcPts val="0"/>
              </a:spcAft>
              <a:defRPr sz="900"/>
            </a:lvl4pPr>
            <a:lvl5pPr>
              <a:lnSpc>
                <a:spcPts val="1200"/>
              </a:lnSpc>
              <a:spcAft>
                <a:spcPts val="0"/>
              </a:spcAft>
              <a:defRPr sz="900"/>
            </a:lvl5pPr>
            <a:lvl6pPr>
              <a:lnSpc>
                <a:spcPts val="1200"/>
              </a:lnSpc>
              <a:spcAft>
                <a:spcPts val="0"/>
              </a:spcAft>
              <a:defRPr sz="900"/>
            </a:lvl6pPr>
            <a:lvl7pPr>
              <a:lnSpc>
                <a:spcPts val="1200"/>
              </a:lnSpc>
              <a:spcAft>
                <a:spcPts val="0"/>
              </a:spcAft>
              <a:defRPr sz="900"/>
            </a:lvl7pPr>
            <a:lvl8pPr>
              <a:lnSpc>
                <a:spcPts val="1200"/>
              </a:lnSpc>
              <a:spcAft>
                <a:spcPts val="0"/>
              </a:spcAft>
              <a:defRPr sz="900"/>
            </a:lvl8pPr>
            <a:lvl9pPr>
              <a:lnSpc>
                <a:spcPts val="1200"/>
              </a:lnSpc>
              <a:spcAft>
                <a:spcPts val="0"/>
              </a:spcAft>
              <a:defRPr sz="900"/>
            </a:lvl9pPr>
          </a:lstStyle>
          <a:p>
            <a:pPr lvl="0"/>
            <a:r>
              <a:rPr lang="de-DE" dirty="0"/>
              <a:t>Bildunterzeile </a:t>
            </a:r>
            <a:r>
              <a:rPr lang="de-DE" dirty="0" err="1"/>
              <a:t>Bildunterzeile</a:t>
            </a:r>
            <a:r>
              <a:rPr lang="de-DE" dirty="0"/>
              <a:t> // für weitere Ebenen (Text)  &gt;&gt; Menü &gt; Start &gt; Absatz &gt; Listenebene erhöhen </a:t>
            </a:r>
          </a:p>
          <a:p>
            <a:pPr lvl="1"/>
            <a:r>
              <a:rPr lang="de-DE" dirty="0"/>
              <a:t>Zweite Ebene</a:t>
            </a:r>
          </a:p>
        </p:txBody>
      </p:sp>
      <p:sp>
        <p:nvSpPr>
          <p:cNvPr id="8" name="Bildplatzhalter 6">
            <a:extLst>
              <a:ext uri="{FF2B5EF4-FFF2-40B4-BE49-F238E27FC236}">
                <a16:creationId xmlns:a16="http://schemas.microsoft.com/office/drawing/2014/main" id="{CFABEA7C-7103-4FAC-AAB1-B8FF06848676}"/>
              </a:ext>
            </a:extLst>
          </p:cNvPr>
          <p:cNvSpPr>
            <a:spLocks noGrp="1"/>
          </p:cNvSpPr>
          <p:nvPr>
            <p:ph type="pic" sz="quarter" idx="15"/>
          </p:nvPr>
        </p:nvSpPr>
        <p:spPr>
          <a:xfrm>
            <a:off x="4680000" y="468000"/>
            <a:ext cx="3960000" cy="2646000"/>
          </a:xfrm>
        </p:spPr>
        <p:txBody>
          <a:bodyPr anchor="ctr"/>
          <a:lstStyle>
            <a:lvl1pPr algn="ctr">
              <a:defRPr/>
            </a:lvl1pPr>
          </a:lstStyle>
          <a:p>
            <a:r>
              <a:rPr lang="de-DE"/>
              <a:t>Bild durch Klicken auf Symbol hinzufügen</a:t>
            </a:r>
          </a:p>
        </p:txBody>
      </p:sp>
      <p:sp>
        <p:nvSpPr>
          <p:cNvPr id="9" name="Textplatzhalter 5">
            <a:extLst>
              <a:ext uri="{FF2B5EF4-FFF2-40B4-BE49-F238E27FC236}">
                <a16:creationId xmlns:a16="http://schemas.microsoft.com/office/drawing/2014/main" id="{9CA26BD8-E4CD-4A9F-ACC0-895F1FD2744F}"/>
              </a:ext>
            </a:extLst>
          </p:cNvPr>
          <p:cNvSpPr>
            <a:spLocks noGrp="1"/>
          </p:cNvSpPr>
          <p:nvPr>
            <p:ph type="body" sz="quarter" idx="16" hasCustomPrompt="1"/>
          </p:nvPr>
        </p:nvSpPr>
        <p:spPr>
          <a:xfrm>
            <a:off x="4680000" y="3240000"/>
            <a:ext cx="3960000" cy="1044000"/>
          </a:xfrm>
        </p:spPr>
        <p:txBody>
          <a:bodyPr/>
          <a:lstStyle>
            <a:lvl1pPr>
              <a:lnSpc>
                <a:spcPts val="1200"/>
              </a:lnSpc>
              <a:spcAft>
                <a:spcPts val="0"/>
              </a:spcAft>
              <a:defRPr sz="900"/>
            </a:lvl1pPr>
            <a:lvl2pPr>
              <a:lnSpc>
                <a:spcPts val="1200"/>
              </a:lnSpc>
              <a:spcAft>
                <a:spcPts val="0"/>
              </a:spcAft>
              <a:defRPr sz="900"/>
            </a:lvl2pPr>
            <a:lvl3pPr>
              <a:lnSpc>
                <a:spcPts val="1200"/>
              </a:lnSpc>
              <a:spcAft>
                <a:spcPts val="0"/>
              </a:spcAft>
              <a:defRPr sz="900"/>
            </a:lvl3pPr>
            <a:lvl4pPr>
              <a:lnSpc>
                <a:spcPts val="1200"/>
              </a:lnSpc>
              <a:spcAft>
                <a:spcPts val="0"/>
              </a:spcAft>
              <a:defRPr sz="900"/>
            </a:lvl4pPr>
            <a:lvl5pPr>
              <a:lnSpc>
                <a:spcPts val="1200"/>
              </a:lnSpc>
              <a:spcAft>
                <a:spcPts val="0"/>
              </a:spcAft>
              <a:defRPr sz="900"/>
            </a:lvl5pPr>
            <a:lvl6pPr>
              <a:lnSpc>
                <a:spcPts val="1200"/>
              </a:lnSpc>
              <a:spcAft>
                <a:spcPts val="0"/>
              </a:spcAft>
              <a:defRPr sz="900"/>
            </a:lvl6pPr>
            <a:lvl7pPr>
              <a:lnSpc>
                <a:spcPts val="1200"/>
              </a:lnSpc>
              <a:spcAft>
                <a:spcPts val="0"/>
              </a:spcAft>
              <a:defRPr sz="900"/>
            </a:lvl7pPr>
            <a:lvl8pPr>
              <a:lnSpc>
                <a:spcPts val="1200"/>
              </a:lnSpc>
              <a:spcAft>
                <a:spcPts val="0"/>
              </a:spcAft>
              <a:defRPr sz="900"/>
            </a:lvl8pPr>
            <a:lvl9pPr>
              <a:lnSpc>
                <a:spcPts val="1200"/>
              </a:lnSpc>
              <a:spcAft>
                <a:spcPts val="0"/>
              </a:spcAft>
              <a:defRPr sz="900"/>
            </a:lvl9pPr>
          </a:lstStyle>
          <a:p>
            <a:pPr lvl="0"/>
            <a:r>
              <a:rPr lang="de-DE" dirty="0"/>
              <a:t>Bildunterzeile </a:t>
            </a:r>
            <a:r>
              <a:rPr lang="de-DE" dirty="0" err="1"/>
              <a:t>Bildunterzeile</a:t>
            </a:r>
            <a:r>
              <a:rPr lang="de-DE" dirty="0"/>
              <a:t> // für weitere Ebenen (Text)  &gt;&gt; Menü &gt; Start &gt; Absatz &gt; Listenebene erhöhen</a:t>
            </a:r>
          </a:p>
          <a:p>
            <a:pPr lvl="1"/>
            <a:r>
              <a:rPr lang="de-DE" dirty="0"/>
              <a:t>Zweite Ebene</a:t>
            </a:r>
          </a:p>
        </p:txBody>
      </p:sp>
    </p:spTree>
    <p:extLst>
      <p:ext uri="{BB962C8B-B14F-4D97-AF65-F5344CB8AC3E}">
        <p14:creationId xmlns:p14="http://schemas.microsoft.com/office/powerpoint/2010/main" val="622643563"/>
      </p:ext>
    </p:extLst>
  </p:cSld>
  <p:clrMapOvr>
    <a:masterClrMapping/>
  </p:clrMapOvr>
  <p:extLst>
    <p:ext uri="{DCECCB84-F9BA-43D5-87BE-67443E8EF086}">
      <p15:sldGuideLst xmlns:p15="http://schemas.microsoft.com/office/powerpoint/2012/main">
        <p15:guide id="1" pos="2945" userDrawn="1">
          <p15:clr>
            <a:srgbClr val="FBAE40"/>
          </p15:clr>
        </p15:guide>
        <p15:guide id="2" pos="5443" userDrawn="1">
          <p15:clr>
            <a:srgbClr val="FBAE40"/>
          </p15:clr>
        </p15:guide>
        <p15:guide id="3" orient="horz" pos="291">
          <p15:clr>
            <a:srgbClr val="FBAE40"/>
          </p15:clr>
        </p15:guide>
        <p15:guide id="4" orient="horz" pos="1963" userDrawn="1">
          <p15:clr>
            <a:srgbClr val="FBAE40"/>
          </p15:clr>
        </p15:guide>
        <p15:guide id="5" pos="279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Bilder inkl. Headline">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id="{EC3A98A1-0379-4B57-A126-017C70E1949C}"/>
              </a:ext>
            </a:extLst>
          </p:cNvPr>
          <p:cNvSpPr>
            <a:spLocks noGrp="1"/>
          </p:cNvSpPr>
          <p:nvPr>
            <p:ph type="pic" sz="quarter" idx="10"/>
          </p:nvPr>
        </p:nvSpPr>
        <p:spPr>
          <a:xfrm>
            <a:off x="468000" y="954000"/>
            <a:ext cx="3960000" cy="2646000"/>
          </a:xfrm>
        </p:spPr>
        <p:txBody>
          <a:bodyPr anchor="ctr"/>
          <a:lstStyle>
            <a:lvl1pPr algn="ctr">
              <a:defRPr/>
            </a:lvl1pPr>
          </a:lstStyle>
          <a:p>
            <a:r>
              <a:rPr lang="de-DE"/>
              <a:t>Bild durch Klicken auf Symbol hinzufügen</a:t>
            </a:r>
          </a:p>
        </p:txBody>
      </p:sp>
      <p:sp>
        <p:nvSpPr>
          <p:cNvPr id="3" name="Fußzeilenplatzhalter 2">
            <a:extLst>
              <a:ext uri="{FF2B5EF4-FFF2-40B4-BE49-F238E27FC236}">
                <a16:creationId xmlns:a16="http://schemas.microsoft.com/office/drawing/2014/main" id="{E97D7879-BA70-4DD0-99E9-74C1A1FA34B5}"/>
              </a:ext>
            </a:extLst>
          </p:cNvPr>
          <p:cNvSpPr>
            <a:spLocks noGrp="1"/>
          </p:cNvSpPr>
          <p:nvPr>
            <p:ph type="ftr" sz="quarter" idx="12"/>
          </p:nvPr>
        </p:nvSpPr>
        <p:spPr/>
        <p:txBody>
          <a:bodyPr/>
          <a:lstStyle/>
          <a:p>
            <a:r>
              <a:rPr lang="de-DE"/>
              <a:t>Open Data und Datenschutz</a:t>
            </a:r>
            <a:endParaRPr lang="de-DE" dirty="0"/>
          </a:p>
        </p:txBody>
      </p:sp>
      <p:sp>
        <p:nvSpPr>
          <p:cNvPr id="4" name="Foliennummernplatzhalter 3">
            <a:extLst>
              <a:ext uri="{FF2B5EF4-FFF2-40B4-BE49-F238E27FC236}">
                <a16:creationId xmlns:a16="http://schemas.microsoft.com/office/drawing/2014/main" id="{EB422CC4-3EFE-4A06-B194-FAB2C24ECED1}"/>
              </a:ext>
            </a:extLst>
          </p:cNvPr>
          <p:cNvSpPr>
            <a:spLocks noGrp="1"/>
          </p:cNvSpPr>
          <p:nvPr>
            <p:ph type="sldNum" sz="quarter" idx="13"/>
          </p:nvPr>
        </p:nvSpPr>
        <p:spPr/>
        <p:txBody>
          <a:bodyPr/>
          <a:lstStyle/>
          <a:p>
            <a:fld id="{6C8FC03C-C266-4645-ABC5-645062898383}" type="slidenum">
              <a:rPr lang="de-DE" smtClean="0"/>
              <a:pPr/>
              <a:t>‹Nr.›</a:t>
            </a:fld>
            <a:r>
              <a:rPr lang="de-DE"/>
              <a:t> </a:t>
            </a:r>
            <a:endParaRPr lang="de-DE" dirty="0"/>
          </a:p>
        </p:txBody>
      </p:sp>
      <p:sp>
        <p:nvSpPr>
          <p:cNvPr id="6" name="Textplatzhalter 5">
            <a:extLst>
              <a:ext uri="{FF2B5EF4-FFF2-40B4-BE49-F238E27FC236}">
                <a16:creationId xmlns:a16="http://schemas.microsoft.com/office/drawing/2014/main" id="{6DC3B07E-B021-4B5C-9450-33EDD5844452}"/>
              </a:ext>
            </a:extLst>
          </p:cNvPr>
          <p:cNvSpPr>
            <a:spLocks noGrp="1"/>
          </p:cNvSpPr>
          <p:nvPr>
            <p:ph type="body" sz="quarter" idx="14" hasCustomPrompt="1"/>
          </p:nvPr>
        </p:nvSpPr>
        <p:spPr>
          <a:xfrm>
            <a:off x="468000" y="3708000"/>
            <a:ext cx="3960000" cy="576000"/>
          </a:xfrm>
        </p:spPr>
        <p:txBody>
          <a:bodyPr/>
          <a:lstStyle>
            <a:lvl1pPr>
              <a:lnSpc>
                <a:spcPts val="1200"/>
              </a:lnSpc>
              <a:spcAft>
                <a:spcPts val="0"/>
              </a:spcAft>
              <a:defRPr sz="900"/>
            </a:lvl1pPr>
            <a:lvl2pPr>
              <a:lnSpc>
                <a:spcPts val="1200"/>
              </a:lnSpc>
              <a:spcAft>
                <a:spcPts val="0"/>
              </a:spcAft>
              <a:defRPr sz="900"/>
            </a:lvl2pPr>
            <a:lvl3pPr>
              <a:lnSpc>
                <a:spcPts val="1200"/>
              </a:lnSpc>
              <a:spcAft>
                <a:spcPts val="0"/>
              </a:spcAft>
              <a:defRPr sz="900"/>
            </a:lvl3pPr>
            <a:lvl4pPr>
              <a:lnSpc>
                <a:spcPts val="1200"/>
              </a:lnSpc>
              <a:spcAft>
                <a:spcPts val="0"/>
              </a:spcAft>
              <a:defRPr sz="900"/>
            </a:lvl4pPr>
            <a:lvl5pPr>
              <a:lnSpc>
                <a:spcPts val="1200"/>
              </a:lnSpc>
              <a:spcAft>
                <a:spcPts val="0"/>
              </a:spcAft>
              <a:defRPr sz="900"/>
            </a:lvl5pPr>
            <a:lvl6pPr>
              <a:lnSpc>
                <a:spcPts val="1200"/>
              </a:lnSpc>
              <a:spcAft>
                <a:spcPts val="0"/>
              </a:spcAft>
              <a:defRPr sz="900"/>
            </a:lvl6pPr>
            <a:lvl7pPr>
              <a:lnSpc>
                <a:spcPts val="1200"/>
              </a:lnSpc>
              <a:spcAft>
                <a:spcPts val="0"/>
              </a:spcAft>
              <a:defRPr sz="900"/>
            </a:lvl7pPr>
            <a:lvl8pPr>
              <a:lnSpc>
                <a:spcPts val="1200"/>
              </a:lnSpc>
              <a:spcAft>
                <a:spcPts val="0"/>
              </a:spcAft>
              <a:defRPr sz="900"/>
            </a:lvl8pPr>
            <a:lvl9pPr>
              <a:lnSpc>
                <a:spcPts val="1200"/>
              </a:lnSpc>
              <a:spcAft>
                <a:spcPts val="0"/>
              </a:spcAft>
              <a:defRPr sz="900"/>
            </a:lvl9pPr>
          </a:lstStyle>
          <a:p>
            <a:pPr lvl="0"/>
            <a:r>
              <a:rPr lang="de-DE" dirty="0"/>
              <a:t>Bildunterzeile // für weitere Ebenen (Text)  &gt;&gt; Menü &gt; Start &gt; Absatz &gt; Listenebene erhöhen </a:t>
            </a:r>
          </a:p>
          <a:p>
            <a:pPr lvl="1"/>
            <a:r>
              <a:rPr lang="de-DE" dirty="0"/>
              <a:t>Zweite Ebene</a:t>
            </a:r>
          </a:p>
        </p:txBody>
      </p:sp>
      <p:sp>
        <p:nvSpPr>
          <p:cNvPr id="8" name="Bildplatzhalter 6">
            <a:extLst>
              <a:ext uri="{FF2B5EF4-FFF2-40B4-BE49-F238E27FC236}">
                <a16:creationId xmlns:a16="http://schemas.microsoft.com/office/drawing/2014/main" id="{CFABEA7C-7103-4FAC-AAB1-B8FF06848676}"/>
              </a:ext>
            </a:extLst>
          </p:cNvPr>
          <p:cNvSpPr>
            <a:spLocks noGrp="1"/>
          </p:cNvSpPr>
          <p:nvPr>
            <p:ph type="pic" sz="quarter" idx="15"/>
          </p:nvPr>
        </p:nvSpPr>
        <p:spPr>
          <a:xfrm>
            <a:off x="4680000" y="954000"/>
            <a:ext cx="3960000" cy="2646000"/>
          </a:xfrm>
        </p:spPr>
        <p:txBody>
          <a:bodyPr anchor="ctr"/>
          <a:lstStyle>
            <a:lvl1pPr algn="ctr">
              <a:defRPr/>
            </a:lvl1pPr>
          </a:lstStyle>
          <a:p>
            <a:r>
              <a:rPr lang="de-DE"/>
              <a:t>Bild durch Klicken auf Symbol hinzufügen</a:t>
            </a:r>
          </a:p>
        </p:txBody>
      </p:sp>
      <p:sp>
        <p:nvSpPr>
          <p:cNvPr id="9" name="Textplatzhalter 5">
            <a:extLst>
              <a:ext uri="{FF2B5EF4-FFF2-40B4-BE49-F238E27FC236}">
                <a16:creationId xmlns:a16="http://schemas.microsoft.com/office/drawing/2014/main" id="{9CA26BD8-E4CD-4A9F-ACC0-895F1FD2744F}"/>
              </a:ext>
            </a:extLst>
          </p:cNvPr>
          <p:cNvSpPr>
            <a:spLocks noGrp="1"/>
          </p:cNvSpPr>
          <p:nvPr>
            <p:ph type="body" sz="quarter" idx="16" hasCustomPrompt="1"/>
          </p:nvPr>
        </p:nvSpPr>
        <p:spPr>
          <a:xfrm>
            <a:off x="4680000" y="3708000"/>
            <a:ext cx="3960000" cy="576000"/>
          </a:xfrm>
        </p:spPr>
        <p:txBody>
          <a:bodyPr/>
          <a:lstStyle>
            <a:lvl1pPr>
              <a:lnSpc>
                <a:spcPts val="1200"/>
              </a:lnSpc>
              <a:spcAft>
                <a:spcPts val="0"/>
              </a:spcAft>
              <a:defRPr sz="900"/>
            </a:lvl1pPr>
            <a:lvl2pPr>
              <a:lnSpc>
                <a:spcPts val="1200"/>
              </a:lnSpc>
              <a:spcAft>
                <a:spcPts val="0"/>
              </a:spcAft>
              <a:defRPr sz="900"/>
            </a:lvl2pPr>
            <a:lvl3pPr>
              <a:lnSpc>
                <a:spcPts val="1200"/>
              </a:lnSpc>
              <a:spcAft>
                <a:spcPts val="0"/>
              </a:spcAft>
              <a:defRPr sz="900"/>
            </a:lvl3pPr>
            <a:lvl4pPr>
              <a:lnSpc>
                <a:spcPts val="1200"/>
              </a:lnSpc>
              <a:spcAft>
                <a:spcPts val="0"/>
              </a:spcAft>
              <a:defRPr sz="900"/>
            </a:lvl4pPr>
            <a:lvl5pPr>
              <a:lnSpc>
                <a:spcPts val="1200"/>
              </a:lnSpc>
              <a:spcAft>
                <a:spcPts val="0"/>
              </a:spcAft>
              <a:defRPr sz="900"/>
            </a:lvl5pPr>
            <a:lvl6pPr>
              <a:lnSpc>
                <a:spcPts val="1200"/>
              </a:lnSpc>
              <a:spcAft>
                <a:spcPts val="0"/>
              </a:spcAft>
              <a:defRPr sz="900"/>
            </a:lvl6pPr>
            <a:lvl7pPr>
              <a:lnSpc>
                <a:spcPts val="1200"/>
              </a:lnSpc>
              <a:spcAft>
                <a:spcPts val="0"/>
              </a:spcAft>
              <a:defRPr sz="900"/>
            </a:lvl7pPr>
            <a:lvl8pPr>
              <a:lnSpc>
                <a:spcPts val="1200"/>
              </a:lnSpc>
              <a:spcAft>
                <a:spcPts val="0"/>
              </a:spcAft>
              <a:defRPr sz="900"/>
            </a:lvl8pPr>
            <a:lvl9pPr>
              <a:lnSpc>
                <a:spcPts val="1200"/>
              </a:lnSpc>
              <a:spcAft>
                <a:spcPts val="0"/>
              </a:spcAft>
              <a:defRPr sz="900"/>
            </a:lvl9pPr>
          </a:lstStyle>
          <a:p>
            <a:pPr lvl="0"/>
            <a:r>
              <a:rPr lang="de-DE" dirty="0"/>
              <a:t>Bildunterzeile // für weitere Ebenen (Text)  &gt;&gt; Menü &gt; Start &gt; Absatz &gt; Listenebene erhöhen </a:t>
            </a:r>
          </a:p>
          <a:p>
            <a:pPr lvl="1"/>
            <a:r>
              <a:rPr lang="de-DE" dirty="0"/>
              <a:t>Zweite Ebene</a:t>
            </a:r>
          </a:p>
        </p:txBody>
      </p:sp>
      <p:sp>
        <p:nvSpPr>
          <p:cNvPr id="2" name="Titel 1">
            <a:extLst>
              <a:ext uri="{FF2B5EF4-FFF2-40B4-BE49-F238E27FC236}">
                <a16:creationId xmlns:a16="http://schemas.microsoft.com/office/drawing/2014/main" id="{F0B3784F-BC20-4A45-986C-728B00F5961B}"/>
              </a:ext>
            </a:extLst>
          </p:cNvPr>
          <p:cNvSpPr>
            <a:spLocks noGrp="1"/>
          </p:cNvSpPr>
          <p:nvPr>
            <p:ph type="title" hasCustomPrompt="1"/>
          </p:nvPr>
        </p:nvSpPr>
        <p:spPr/>
        <p:txBody>
          <a:bodyPr/>
          <a:lstStyle>
            <a:lvl1pPr>
              <a:defRPr/>
            </a:lvl1pPr>
          </a:lstStyle>
          <a:p>
            <a:r>
              <a:rPr lang="de-DE" dirty="0"/>
              <a:t>KAPITEL | CHART-HEADLINE</a:t>
            </a:r>
          </a:p>
        </p:txBody>
      </p:sp>
    </p:spTree>
    <p:extLst>
      <p:ext uri="{BB962C8B-B14F-4D97-AF65-F5344CB8AC3E}">
        <p14:creationId xmlns:p14="http://schemas.microsoft.com/office/powerpoint/2010/main" val="4262250718"/>
      </p:ext>
    </p:extLst>
  </p:cSld>
  <p:clrMapOvr>
    <a:masterClrMapping/>
  </p:clrMapOvr>
  <p:extLst>
    <p:ext uri="{DCECCB84-F9BA-43D5-87BE-67443E8EF086}">
      <p15:sldGuideLst xmlns:p15="http://schemas.microsoft.com/office/powerpoint/2012/main">
        <p15:guide id="1" pos="2945">
          <p15:clr>
            <a:srgbClr val="FBAE40"/>
          </p15:clr>
        </p15:guide>
        <p15:guide id="3" orient="horz" pos="596" userDrawn="1">
          <p15:clr>
            <a:srgbClr val="FBAE40"/>
          </p15:clr>
        </p15:guide>
        <p15:guide id="4" orient="horz" pos="2269" userDrawn="1">
          <p15:clr>
            <a:srgbClr val="FBAE40"/>
          </p15:clr>
        </p15:guide>
        <p15:guide id="5" pos="2790">
          <p15:clr>
            <a:srgbClr val="FBAE40"/>
          </p15:clr>
        </p15:guide>
        <p15:guide id="6" pos="5444"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userDrawn="1">
            <p:ph type="title"/>
          </p:nvPr>
        </p:nvSpPr>
        <p:spPr>
          <a:xfrm>
            <a:off x="468000" y="396000"/>
            <a:ext cx="7560000" cy="468000"/>
          </a:xfrm>
          <a:prstGeom prst="rect">
            <a:avLst/>
          </a:prstGeom>
        </p:spPr>
        <p:txBody>
          <a:bodyPr vert="horz" lIns="0" tIns="0" rIns="0" bIns="0" rtlCol="0" anchor="t" anchorCtr="0">
            <a:noAutofit/>
          </a:bodyPr>
          <a:lstStyle/>
          <a:p>
            <a:r>
              <a:rPr lang="de-DE" dirty="0"/>
              <a:t>KAPITEL | CHART-HEADLINE</a:t>
            </a:r>
          </a:p>
        </p:txBody>
      </p:sp>
      <p:sp>
        <p:nvSpPr>
          <p:cNvPr id="3" name="Textplatzhalter 2"/>
          <p:cNvSpPr>
            <a:spLocks noGrp="1"/>
          </p:cNvSpPr>
          <p:nvPr userDrawn="1">
            <p:ph type="body" idx="1"/>
          </p:nvPr>
        </p:nvSpPr>
        <p:spPr>
          <a:xfrm>
            <a:off x="468000" y="918000"/>
            <a:ext cx="7560000" cy="3366000"/>
          </a:xfrm>
          <a:prstGeom prst="rect">
            <a:avLst/>
          </a:prstGeom>
        </p:spPr>
        <p:txBody>
          <a:bodyPr vert="horz" lIns="0" tIns="0" rIns="0" bIns="0" rtlCol="0" anchor="t" anchorCtr="0">
            <a:noAutofit/>
          </a:bodyPr>
          <a:lstStyle/>
          <a:p>
            <a:pPr lvl="0"/>
            <a:r>
              <a:rPr lang="de-DE" dirty="0" err="1"/>
              <a:t>Subline</a:t>
            </a:r>
            <a:r>
              <a:rPr lang="de-DE" dirty="0"/>
              <a:t> auf erster Ebene // für weitere Ebenen (Text und Aufzählungen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4" name="Datumsplatzhalter 3"/>
          <p:cNvSpPr>
            <a:spLocks noGrp="1"/>
          </p:cNvSpPr>
          <p:nvPr userDrawn="1">
            <p:ph type="dt" sz="half" idx="2"/>
          </p:nvPr>
        </p:nvSpPr>
        <p:spPr>
          <a:xfrm>
            <a:off x="360000" y="5524114"/>
            <a:ext cx="4284008" cy="179984"/>
          </a:xfrm>
          <a:prstGeom prst="rect">
            <a:avLst/>
          </a:prstGeom>
        </p:spPr>
        <p:txBody>
          <a:bodyPr vert="horz" lIns="0" tIns="0" rIns="0" bIns="0" rtlCol="0" anchor="ctr" anchorCtr="0">
            <a:noAutofit/>
          </a:bodyPr>
          <a:lstStyle>
            <a:lvl1pPr marL="0" indent="0" algn="l">
              <a:lnSpc>
                <a:spcPct val="100000"/>
              </a:lnSpc>
              <a:spcBef>
                <a:spcPts val="0"/>
              </a:spcBef>
              <a:buFont typeface="Arial" panose="020B0604020202020204" pitchFamily="34" charset="0"/>
              <a:buNone/>
              <a:defRPr sz="900" baseline="0">
                <a:solidFill>
                  <a:schemeClr val="tx2"/>
                </a:solidFill>
                <a:latin typeface="+mn-lt"/>
              </a:defRPr>
            </a:lvl1pPr>
            <a:lvl2pPr marL="0" indent="0" algn="l">
              <a:lnSpc>
                <a:spcPct val="100000"/>
              </a:lnSpc>
              <a:spcBef>
                <a:spcPts val="0"/>
              </a:spcBef>
              <a:defRPr sz="1200" baseline="0">
                <a:latin typeface="+mn-lt"/>
              </a:defRPr>
            </a:lvl2pPr>
            <a:lvl3pPr marL="0" indent="0" algn="l">
              <a:lnSpc>
                <a:spcPct val="100000"/>
              </a:lnSpc>
              <a:spcBef>
                <a:spcPts val="0"/>
              </a:spcBef>
              <a:defRPr sz="1200" baseline="0">
                <a:latin typeface="+mn-lt"/>
              </a:defRPr>
            </a:lvl3pPr>
            <a:lvl4pPr marL="0" indent="0" algn="l">
              <a:lnSpc>
                <a:spcPct val="100000"/>
              </a:lnSpc>
              <a:spcBef>
                <a:spcPts val="0"/>
              </a:spcBef>
              <a:defRPr sz="1200" baseline="0">
                <a:latin typeface="+mn-lt"/>
              </a:defRPr>
            </a:lvl4pPr>
            <a:lvl5pPr marL="0" indent="0" algn="l">
              <a:lnSpc>
                <a:spcPct val="100000"/>
              </a:lnSpc>
              <a:spcBef>
                <a:spcPts val="0"/>
              </a:spcBef>
              <a:defRPr sz="1200" baseline="0">
                <a:latin typeface="+mn-lt"/>
              </a:defRPr>
            </a:lvl5pPr>
            <a:lvl6pPr marL="0" indent="0" algn="l">
              <a:lnSpc>
                <a:spcPct val="100000"/>
              </a:lnSpc>
              <a:spcBef>
                <a:spcPts val="0"/>
              </a:spcBef>
              <a:defRPr sz="1200" baseline="0">
                <a:latin typeface="+mn-lt"/>
              </a:defRPr>
            </a:lvl6pPr>
            <a:lvl7pPr marL="0" indent="0" algn="l">
              <a:lnSpc>
                <a:spcPct val="100000"/>
              </a:lnSpc>
              <a:spcBef>
                <a:spcPts val="0"/>
              </a:spcBef>
              <a:defRPr sz="1200" baseline="0">
                <a:latin typeface="+mn-lt"/>
              </a:defRPr>
            </a:lvl7pPr>
            <a:lvl8pPr marL="0" indent="0" algn="l">
              <a:lnSpc>
                <a:spcPct val="100000"/>
              </a:lnSpc>
              <a:spcBef>
                <a:spcPts val="0"/>
              </a:spcBef>
              <a:defRPr sz="1200" baseline="0">
                <a:latin typeface="+mn-lt"/>
              </a:defRPr>
            </a:lvl8pPr>
            <a:lvl9pPr marL="0" indent="0" algn="l">
              <a:lnSpc>
                <a:spcPct val="100000"/>
              </a:lnSpc>
              <a:spcBef>
                <a:spcPts val="0"/>
              </a:spcBef>
              <a:defRPr sz="1200" baseline="0">
                <a:latin typeface="+mn-lt"/>
              </a:defRPr>
            </a:lvl9pPr>
          </a:lstStyle>
          <a:p>
            <a:endParaRPr lang="de-DE" dirty="0"/>
          </a:p>
        </p:txBody>
      </p:sp>
      <p:sp>
        <p:nvSpPr>
          <p:cNvPr id="5" name="Fußzeilenplatzhalter 4"/>
          <p:cNvSpPr>
            <a:spLocks noGrp="1"/>
          </p:cNvSpPr>
          <p:nvPr userDrawn="1">
            <p:ph type="ftr" sz="quarter" idx="3"/>
          </p:nvPr>
        </p:nvSpPr>
        <p:spPr>
          <a:xfrm>
            <a:off x="720000" y="4752000"/>
            <a:ext cx="6300000" cy="108000"/>
          </a:xfrm>
          <a:prstGeom prst="rect">
            <a:avLst/>
          </a:prstGeom>
        </p:spPr>
        <p:txBody>
          <a:bodyPr vert="horz" lIns="0" tIns="0" rIns="0" bIns="0" rtlCol="0" anchor="ctr" anchorCtr="0">
            <a:noAutofit/>
          </a:bodyPr>
          <a:lstStyle>
            <a:lvl1pPr marL="0" indent="0" algn="l">
              <a:lnSpc>
                <a:spcPct val="100000"/>
              </a:lnSpc>
              <a:spcBef>
                <a:spcPts val="0"/>
              </a:spcBef>
              <a:buFont typeface="Arial" panose="020B0604020202020204" pitchFamily="34" charset="0"/>
              <a:buNone/>
              <a:defRPr sz="900" baseline="0">
                <a:solidFill>
                  <a:schemeClr val="tx2"/>
                </a:solidFill>
                <a:latin typeface="+mn-lt"/>
              </a:defRPr>
            </a:lvl1pPr>
            <a:lvl2pPr marL="0" indent="0" algn="l">
              <a:lnSpc>
                <a:spcPct val="100000"/>
              </a:lnSpc>
              <a:spcBef>
                <a:spcPts val="0"/>
              </a:spcBef>
              <a:defRPr sz="1200" baseline="0">
                <a:latin typeface="+mn-lt"/>
              </a:defRPr>
            </a:lvl2pPr>
            <a:lvl3pPr marL="0" indent="0" algn="l">
              <a:lnSpc>
                <a:spcPct val="100000"/>
              </a:lnSpc>
              <a:spcBef>
                <a:spcPts val="0"/>
              </a:spcBef>
              <a:defRPr sz="1200" baseline="0">
                <a:latin typeface="+mn-lt"/>
              </a:defRPr>
            </a:lvl3pPr>
            <a:lvl4pPr marL="0" indent="0" algn="l">
              <a:lnSpc>
                <a:spcPct val="100000"/>
              </a:lnSpc>
              <a:spcBef>
                <a:spcPts val="0"/>
              </a:spcBef>
              <a:defRPr sz="1200" baseline="0">
                <a:latin typeface="+mn-lt"/>
              </a:defRPr>
            </a:lvl4pPr>
            <a:lvl5pPr marL="0" indent="0" algn="l">
              <a:lnSpc>
                <a:spcPct val="100000"/>
              </a:lnSpc>
              <a:spcBef>
                <a:spcPts val="0"/>
              </a:spcBef>
              <a:defRPr sz="1200" baseline="0">
                <a:latin typeface="+mn-lt"/>
              </a:defRPr>
            </a:lvl5pPr>
            <a:lvl6pPr marL="0" indent="0" algn="l">
              <a:lnSpc>
                <a:spcPct val="100000"/>
              </a:lnSpc>
              <a:spcBef>
                <a:spcPts val="0"/>
              </a:spcBef>
              <a:defRPr sz="1200" baseline="0">
                <a:latin typeface="+mn-lt"/>
              </a:defRPr>
            </a:lvl6pPr>
            <a:lvl7pPr marL="0" indent="0" algn="l">
              <a:lnSpc>
                <a:spcPct val="100000"/>
              </a:lnSpc>
              <a:spcBef>
                <a:spcPts val="0"/>
              </a:spcBef>
              <a:defRPr sz="1200" baseline="0">
                <a:latin typeface="+mn-lt"/>
              </a:defRPr>
            </a:lvl7pPr>
            <a:lvl8pPr marL="0" indent="0" algn="l">
              <a:lnSpc>
                <a:spcPct val="100000"/>
              </a:lnSpc>
              <a:spcBef>
                <a:spcPts val="0"/>
              </a:spcBef>
              <a:defRPr sz="1200" baseline="0">
                <a:latin typeface="+mn-lt"/>
              </a:defRPr>
            </a:lvl8pPr>
            <a:lvl9pPr marL="0" indent="0" algn="l">
              <a:lnSpc>
                <a:spcPct val="100000"/>
              </a:lnSpc>
              <a:spcBef>
                <a:spcPts val="0"/>
              </a:spcBef>
              <a:defRPr sz="1200" baseline="0">
                <a:latin typeface="+mn-lt"/>
              </a:defRPr>
            </a:lvl9pPr>
          </a:lstStyle>
          <a:p>
            <a:r>
              <a:rPr lang="de-DE"/>
              <a:t>Open Data und Datenschutz</a:t>
            </a:r>
            <a:endParaRPr lang="de-DE" dirty="0"/>
          </a:p>
        </p:txBody>
      </p:sp>
      <p:sp>
        <p:nvSpPr>
          <p:cNvPr id="6" name="Foliennummernplatzhalter 5"/>
          <p:cNvSpPr>
            <a:spLocks noGrp="1"/>
          </p:cNvSpPr>
          <p:nvPr userDrawn="1">
            <p:ph type="sldNum" sz="quarter" idx="4"/>
          </p:nvPr>
        </p:nvSpPr>
        <p:spPr>
          <a:xfrm>
            <a:off x="324000" y="4752000"/>
            <a:ext cx="252000" cy="108000"/>
          </a:xfrm>
          <a:prstGeom prst="rect">
            <a:avLst/>
          </a:prstGeom>
        </p:spPr>
        <p:txBody>
          <a:bodyPr vert="horz" lIns="0" tIns="0" rIns="0" bIns="0" rtlCol="0" anchor="ctr" anchorCtr="0">
            <a:noAutofit/>
          </a:bodyPr>
          <a:lstStyle>
            <a:lvl1pPr marL="0" indent="0" algn="l">
              <a:lnSpc>
                <a:spcPct val="100000"/>
              </a:lnSpc>
              <a:spcBef>
                <a:spcPts val="0"/>
              </a:spcBef>
              <a:buFont typeface="Arial" panose="020B0604020202020204" pitchFamily="34" charset="0"/>
              <a:buNone/>
              <a:defRPr sz="900" baseline="0">
                <a:solidFill>
                  <a:schemeClr val="tx2"/>
                </a:solidFill>
                <a:latin typeface="+mn-lt"/>
              </a:defRPr>
            </a:lvl1pPr>
            <a:lvl2pPr marL="0" indent="0" algn="l">
              <a:lnSpc>
                <a:spcPct val="100000"/>
              </a:lnSpc>
              <a:spcBef>
                <a:spcPts val="0"/>
              </a:spcBef>
              <a:defRPr sz="1200" baseline="0">
                <a:latin typeface="+mn-lt"/>
              </a:defRPr>
            </a:lvl2pPr>
            <a:lvl3pPr marL="0" indent="0" algn="l">
              <a:lnSpc>
                <a:spcPct val="100000"/>
              </a:lnSpc>
              <a:spcBef>
                <a:spcPts val="0"/>
              </a:spcBef>
              <a:defRPr sz="1200" baseline="0">
                <a:latin typeface="+mn-lt"/>
              </a:defRPr>
            </a:lvl3pPr>
            <a:lvl4pPr marL="0" indent="0" algn="l">
              <a:lnSpc>
                <a:spcPct val="100000"/>
              </a:lnSpc>
              <a:spcBef>
                <a:spcPts val="0"/>
              </a:spcBef>
              <a:defRPr sz="1200" baseline="0">
                <a:latin typeface="+mn-lt"/>
              </a:defRPr>
            </a:lvl4pPr>
            <a:lvl5pPr marL="0" indent="0" algn="l">
              <a:lnSpc>
                <a:spcPct val="100000"/>
              </a:lnSpc>
              <a:spcBef>
                <a:spcPts val="0"/>
              </a:spcBef>
              <a:defRPr sz="1200" baseline="0">
                <a:latin typeface="+mn-lt"/>
              </a:defRPr>
            </a:lvl5pPr>
            <a:lvl6pPr marL="0" indent="0" algn="l">
              <a:lnSpc>
                <a:spcPct val="100000"/>
              </a:lnSpc>
              <a:spcBef>
                <a:spcPts val="0"/>
              </a:spcBef>
              <a:defRPr sz="1200" baseline="0">
                <a:latin typeface="+mn-lt"/>
              </a:defRPr>
            </a:lvl6pPr>
            <a:lvl7pPr marL="0" indent="0" algn="l">
              <a:lnSpc>
                <a:spcPct val="100000"/>
              </a:lnSpc>
              <a:spcBef>
                <a:spcPts val="0"/>
              </a:spcBef>
              <a:defRPr sz="1200" baseline="0">
                <a:latin typeface="+mn-lt"/>
              </a:defRPr>
            </a:lvl7pPr>
            <a:lvl8pPr marL="0" indent="0" algn="l">
              <a:lnSpc>
                <a:spcPct val="100000"/>
              </a:lnSpc>
              <a:spcBef>
                <a:spcPts val="0"/>
              </a:spcBef>
              <a:defRPr sz="1200" baseline="0">
                <a:latin typeface="+mn-lt"/>
              </a:defRPr>
            </a:lvl8pPr>
            <a:lvl9pPr marL="0" indent="0" algn="l">
              <a:lnSpc>
                <a:spcPct val="100000"/>
              </a:lnSpc>
              <a:spcBef>
                <a:spcPts val="0"/>
              </a:spcBef>
              <a:defRPr sz="1200" baseline="0">
                <a:latin typeface="+mn-lt"/>
              </a:defRPr>
            </a:lvl9pPr>
          </a:lstStyle>
          <a:p>
            <a:fld id="{6C8FC03C-C266-4645-ABC5-645062898383}" type="slidenum">
              <a:rPr lang="de-DE" smtClean="0"/>
              <a:pPr/>
              <a:t>‹Nr.›</a:t>
            </a:fld>
            <a:r>
              <a:rPr lang="de-DE"/>
              <a:t> </a:t>
            </a:r>
            <a:endParaRPr lang="de-DE" dirty="0"/>
          </a:p>
        </p:txBody>
      </p:sp>
      <p:grpSp>
        <p:nvGrpSpPr>
          <p:cNvPr id="31" name="Regieanweisungen"/>
          <p:cNvGrpSpPr/>
          <p:nvPr userDrawn="1"/>
        </p:nvGrpSpPr>
        <p:grpSpPr>
          <a:xfrm>
            <a:off x="-2088000" y="-468000"/>
            <a:ext cx="13284000" cy="6083999"/>
            <a:chOff x="-2088000" y="-468000"/>
            <a:chExt cx="13284000" cy="6083999"/>
          </a:xfrm>
        </p:grpSpPr>
        <p:grpSp>
          <p:nvGrpSpPr>
            <p:cNvPr id="29" name="Listenebenen"/>
            <p:cNvGrpSpPr/>
            <p:nvPr userDrawn="1"/>
          </p:nvGrpSpPr>
          <p:grpSpPr>
            <a:xfrm>
              <a:off x="-2088000" y="1368000"/>
              <a:ext cx="1980000" cy="2319874"/>
              <a:chOff x="-2088000" y="1368000"/>
              <a:chExt cx="1980000" cy="2319874"/>
            </a:xfrm>
          </p:grpSpPr>
          <p:sp>
            <p:nvSpPr>
              <p:cNvPr id="12" name="Text // Listenebene erhöhen"/>
              <p:cNvSpPr txBox="1"/>
              <p:nvPr userDrawn="1"/>
            </p:nvSpPr>
            <p:spPr>
              <a:xfrm>
                <a:off x="-2016000" y="2787874"/>
                <a:ext cx="936000" cy="396000"/>
              </a:xfrm>
              <a:prstGeom prst="rect">
                <a:avLst/>
              </a:prstGeom>
              <a:noFill/>
            </p:spPr>
            <p:txBody>
              <a:bodyPr wrap="square" lIns="0" tIns="0" rIns="0" bIns="0" rtlCol="0" anchor="ctr" anchorCtr="0">
                <a:noAutofit/>
              </a:bodyPr>
              <a:lstStyle/>
              <a:p>
                <a:pPr marL="0" marR="0" lvl="0" indent="0" algn="r" defTabSz="905951" rtl="0" eaLnBrk="1" fontAlgn="auto" latinLnBrk="0" hangingPunct="1">
                  <a:lnSpc>
                    <a:spcPct val="100000"/>
                  </a:lnSpc>
                  <a:spcBef>
                    <a:spcPts val="0"/>
                  </a:spcBef>
                  <a:spcAft>
                    <a:spcPts val="0"/>
                  </a:spcAft>
                  <a:buClrTx/>
                  <a:buSzTx/>
                  <a:buFontTx/>
                  <a:buNone/>
                  <a:tabLst/>
                  <a:defRPr/>
                </a:pPr>
                <a:r>
                  <a:rPr lang="de-DE" sz="1200" b="1" baseline="0" dirty="0">
                    <a:solidFill>
                      <a:schemeClr val="tx1"/>
                    </a:solidFill>
                    <a:latin typeface="+mn-lt"/>
                  </a:rPr>
                  <a:t>Listenebene</a:t>
                </a:r>
              </a:p>
              <a:p>
                <a:pPr marL="0" marR="0" lvl="0" indent="0" algn="r" defTabSz="905951" rtl="0" eaLnBrk="1" fontAlgn="auto" latinLnBrk="0" hangingPunct="1">
                  <a:lnSpc>
                    <a:spcPct val="100000"/>
                  </a:lnSpc>
                  <a:spcBef>
                    <a:spcPts val="0"/>
                  </a:spcBef>
                  <a:spcAft>
                    <a:spcPts val="0"/>
                  </a:spcAft>
                  <a:buClrTx/>
                  <a:buSzTx/>
                  <a:buFontTx/>
                  <a:buNone/>
                  <a:tabLst/>
                  <a:defRPr/>
                </a:pPr>
                <a:r>
                  <a:rPr lang="de-DE" sz="1200" b="1" baseline="0" dirty="0">
                    <a:solidFill>
                      <a:schemeClr val="tx1"/>
                    </a:solidFill>
                    <a:latin typeface="+mn-lt"/>
                  </a:rPr>
                  <a:t>erhöhen</a:t>
                </a:r>
              </a:p>
            </p:txBody>
          </p:sp>
          <p:sp>
            <p:nvSpPr>
              <p:cNvPr id="13" name="Text // Listenebene verringern"/>
              <p:cNvSpPr txBox="1"/>
              <p:nvPr userDrawn="1"/>
            </p:nvSpPr>
            <p:spPr>
              <a:xfrm>
                <a:off x="-2016000" y="3291874"/>
                <a:ext cx="936000" cy="396000"/>
              </a:xfrm>
              <a:prstGeom prst="rect">
                <a:avLst/>
              </a:prstGeom>
              <a:noFill/>
            </p:spPr>
            <p:txBody>
              <a:bodyPr wrap="square" lIns="0" tIns="0" rIns="0" bIns="0" rtlCol="0" anchor="ctr" anchorCtr="0">
                <a:noAutofit/>
              </a:bodyPr>
              <a:lstStyle/>
              <a:p>
                <a:pPr marL="0" marR="0" lvl="0" indent="0" algn="r" defTabSz="905951" rtl="0" eaLnBrk="1" fontAlgn="auto" latinLnBrk="0" hangingPunct="1">
                  <a:lnSpc>
                    <a:spcPct val="100000"/>
                  </a:lnSpc>
                  <a:spcBef>
                    <a:spcPts val="0"/>
                  </a:spcBef>
                  <a:spcAft>
                    <a:spcPts val="0"/>
                  </a:spcAft>
                  <a:buClrTx/>
                  <a:buSzTx/>
                  <a:buFontTx/>
                  <a:buNone/>
                  <a:tabLst/>
                  <a:defRPr/>
                </a:pPr>
                <a:r>
                  <a:rPr lang="de-DE" sz="1200" b="1" baseline="0" dirty="0">
                    <a:solidFill>
                      <a:schemeClr val="tx1"/>
                    </a:solidFill>
                    <a:latin typeface="+mn-lt"/>
                  </a:rPr>
                  <a:t>Listenebene</a:t>
                </a:r>
              </a:p>
              <a:p>
                <a:pPr marL="0" marR="0" lvl="0" indent="0" algn="r" defTabSz="905951" rtl="0" eaLnBrk="1" fontAlgn="auto" latinLnBrk="0" hangingPunct="1">
                  <a:lnSpc>
                    <a:spcPct val="100000"/>
                  </a:lnSpc>
                  <a:spcBef>
                    <a:spcPts val="0"/>
                  </a:spcBef>
                  <a:spcAft>
                    <a:spcPts val="0"/>
                  </a:spcAft>
                  <a:buClrTx/>
                  <a:buSzTx/>
                  <a:buFontTx/>
                  <a:buNone/>
                  <a:tabLst/>
                  <a:defRPr/>
                </a:pPr>
                <a:r>
                  <a:rPr lang="de-DE" sz="1200" b="1" baseline="0" dirty="0">
                    <a:solidFill>
                      <a:schemeClr val="tx1"/>
                    </a:solidFill>
                    <a:latin typeface="+mn-lt"/>
                  </a:rPr>
                  <a:t>verringern</a:t>
                </a:r>
              </a:p>
            </p:txBody>
          </p:sp>
          <p:sp>
            <p:nvSpPr>
              <p:cNvPr id="25" name="Listenebenen"/>
              <p:cNvSpPr txBox="1"/>
              <p:nvPr userDrawn="1"/>
            </p:nvSpPr>
            <p:spPr>
              <a:xfrm rot="10800000" flipH="1" flipV="1">
                <a:off x="-2088000" y="1368000"/>
                <a:ext cx="1980000" cy="828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r" defTabSz="905951"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Listen erstellen</a:t>
                </a:r>
              </a:p>
              <a:p>
                <a:pPr marL="0" marR="0" lvl="0" indent="0" algn="r" defTabSz="905951"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Wechseln Sie die Textebene</a:t>
                </a:r>
              </a:p>
              <a:p>
                <a:pPr marL="0" marR="0" lvl="0" indent="0" algn="r" defTabSz="905951"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im Menü über: </a:t>
                </a:r>
                <a:br>
                  <a:rPr lang="de-DE" sz="1200" b="0" baseline="0" dirty="0">
                    <a:solidFill>
                      <a:schemeClr val="tx1"/>
                    </a:solidFill>
                    <a:latin typeface="+mn-lt"/>
                  </a:rPr>
                </a:br>
                <a:r>
                  <a:rPr lang="de-DE" sz="1200" b="1" baseline="0" dirty="0">
                    <a:solidFill>
                      <a:schemeClr val="tx1"/>
                    </a:solidFill>
                    <a:latin typeface="+mn-lt"/>
                  </a:rPr>
                  <a:t>Start &gt; Absatz &gt; Listenebene erhöhen/verringern</a:t>
                </a:r>
              </a:p>
            </p:txBody>
          </p:sp>
          <p:pic>
            <p:nvPicPr>
              <p:cNvPr id="27" name="Bild // Listenebene verringern"/>
              <p:cNvPicPr>
                <a:picLocks noChangeAspect="1"/>
              </p:cNvPicPr>
              <p:nvPr userDrawn="1"/>
            </p:nvPicPr>
            <p:blipFill>
              <a:blip r:embed="rId18"/>
              <a:stretch>
                <a:fillRect/>
              </a:stretch>
            </p:blipFill>
            <p:spPr>
              <a:xfrm>
                <a:off x="-963360" y="3291874"/>
                <a:ext cx="855360" cy="396000"/>
              </a:xfrm>
              <a:prstGeom prst="rect">
                <a:avLst/>
              </a:prstGeom>
            </p:spPr>
          </p:pic>
          <p:pic>
            <p:nvPicPr>
              <p:cNvPr id="28" name="Bild // Listenebene erhöhen"/>
              <p:cNvPicPr>
                <a:picLocks noChangeAspect="1"/>
              </p:cNvPicPr>
              <p:nvPr userDrawn="1"/>
            </p:nvPicPr>
            <p:blipFill>
              <a:blip r:embed="rId19"/>
              <a:stretch>
                <a:fillRect/>
              </a:stretch>
            </p:blipFill>
            <p:spPr>
              <a:xfrm>
                <a:off x="-963360" y="2787874"/>
                <a:ext cx="855360" cy="396000"/>
              </a:xfrm>
              <a:prstGeom prst="rect">
                <a:avLst/>
              </a:prstGeom>
            </p:spPr>
          </p:pic>
        </p:grpSp>
        <p:sp>
          <p:nvSpPr>
            <p:cNvPr id="14" name="Zurücksetzen"/>
            <p:cNvSpPr txBox="1"/>
            <p:nvPr userDrawn="1"/>
          </p:nvSpPr>
          <p:spPr>
            <a:xfrm rot="10800000" flipH="1" flipV="1">
              <a:off x="9252000" y="648000"/>
              <a:ext cx="1944000" cy="612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200" b="0" baseline="0" dirty="0">
                  <a:solidFill>
                    <a:schemeClr val="tx1"/>
                  </a:solidFill>
                  <a:latin typeface="+mn-lt"/>
                </a:rPr>
                <a:t>Folie in Ursprungsform </a:t>
              </a:r>
            </a:p>
            <a:p>
              <a:pPr indent="0" algn="l">
                <a:lnSpc>
                  <a:spcPct val="100000"/>
                </a:lnSpc>
                <a:spcBef>
                  <a:spcPts val="0"/>
                </a:spcBef>
                <a:spcAft>
                  <a:spcPts val="0"/>
                </a:spcAft>
              </a:pPr>
              <a:r>
                <a:rPr lang="de-DE" sz="1200" b="0" baseline="0" dirty="0">
                  <a:solidFill>
                    <a:schemeClr val="tx1"/>
                  </a:solidFill>
                  <a:latin typeface="+mn-lt"/>
                </a:rPr>
                <a:t>bringen über Menü:</a:t>
              </a:r>
            </a:p>
            <a:p>
              <a:pPr indent="0" algn="l">
                <a:lnSpc>
                  <a:spcPct val="100000"/>
                </a:lnSpc>
                <a:spcBef>
                  <a:spcPts val="0"/>
                </a:spcBef>
                <a:spcAft>
                  <a:spcPts val="0"/>
                </a:spcAft>
              </a:pPr>
              <a:r>
                <a:rPr lang="de-DE" sz="1200" b="1" baseline="0" dirty="0">
                  <a:solidFill>
                    <a:schemeClr val="tx1"/>
                  </a:solidFill>
                  <a:latin typeface="+mn-lt"/>
                </a:rPr>
                <a:t>Start &gt; Folien &gt; Zurücksetzen</a:t>
              </a:r>
            </a:p>
          </p:txBody>
        </p:sp>
        <p:sp>
          <p:nvSpPr>
            <p:cNvPr id="15" name="Hilfslinien"/>
            <p:cNvSpPr txBox="1"/>
            <p:nvPr userDrawn="1"/>
          </p:nvSpPr>
          <p:spPr>
            <a:xfrm rot="10800000" flipH="1" flipV="1">
              <a:off x="431801" y="-468000"/>
              <a:ext cx="82804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033419"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chemeClr val="tx1"/>
                  </a:solidFill>
                  <a:effectLst/>
                  <a:uLnTx/>
                  <a:uFillTx/>
                  <a:latin typeface="+mn-lt"/>
                  <a:ea typeface="+mn-ea"/>
                  <a:cs typeface="+mn-cs"/>
                </a:rPr>
                <a:t>Hilfslinien anzeigen über Menü: </a:t>
              </a:r>
              <a:r>
                <a:rPr kumimoji="0" lang="de-DE" sz="1200" b="1" i="0" u="none" strike="noStrike" kern="1200" cap="none" spc="0" normalizeH="0" baseline="0" noProof="0" dirty="0">
                  <a:ln>
                    <a:noFill/>
                  </a:ln>
                  <a:solidFill>
                    <a:schemeClr val="tx1"/>
                  </a:solidFill>
                  <a:effectLst/>
                  <a:uLnTx/>
                  <a:uFillTx/>
                  <a:latin typeface="+mn-lt"/>
                  <a:ea typeface="+mn-ea"/>
                  <a:cs typeface="+mn-cs"/>
                </a:rPr>
                <a:t>Ansicht &gt; Anzeigen &gt; Haken bei Führungslinien setzen</a:t>
              </a:r>
            </a:p>
          </p:txBody>
        </p:sp>
        <p:sp>
          <p:nvSpPr>
            <p:cNvPr id="16" name="Fußzeile"/>
            <p:cNvSpPr txBox="1"/>
            <p:nvPr userDrawn="1"/>
          </p:nvSpPr>
          <p:spPr>
            <a:xfrm rot="10800000" flipH="1" flipV="1">
              <a:off x="431800" y="5255998"/>
              <a:ext cx="8280400" cy="360001"/>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033419"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Fußzeile anpassen: </a:t>
              </a:r>
              <a:r>
                <a:rPr lang="de-DE" sz="1200" b="1" baseline="0" dirty="0">
                  <a:solidFill>
                    <a:schemeClr val="tx1"/>
                  </a:solidFill>
                  <a:latin typeface="+mn-lt"/>
                </a:rPr>
                <a:t>Einfügen &gt; Text &gt; Kopf- und Fußzeile</a:t>
              </a:r>
            </a:p>
          </p:txBody>
        </p:sp>
        <p:sp>
          <p:nvSpPr>
            <p:cNvPr id="30" name="Layoutwechsel"/>
            <p:cNvSpPr txBox="1"/>
            <p:nvPr userDrawn="1"/>
          </p:nvSpPr>
          <p:spPr>
            <a:xfrm rot="10800000" flipH="1" flipV="1">
              <a:off x="9252000" y="2283786"/>
              <a:ext cx="1944000" cy="612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200" b="0" baseline="0" dirty="0">
                  <a:solidFill>
                    <a:schemeClr val="tx1"/>
                  </a:solidFill>
                  <a:latin typeface="+mn-lt"/>
                </a:rPr>
                <a:t>Wechsel des Folienlayouts </a:t>
              </a:r>
              <a:br>
                <a:rPr lang="de-DE" sz="1200" b="0" baseline="0" dirty="0">
                  <a:solidFill>
                    <a:schemeClr val="tx1"/>
                  </a:solidFill>
                  <a:latin typeface="+mn-lt"/>
                </a:rPr>
              </a:br>
              <a:r>
                <a:rPr lang="de-DE" sz="1200" b="0" baseline="0" dirty="0">
                  <a:solidFill>
                    <a:schemeClr val="tx1"/>
                  </a:solidFill>
                  <a:latin typeface="+mn-lt"/>
                </a:rPr>
                <a:t>im Menü über:</a:t>
              </a:r>
            </a:p>
            <a:p>
              <a:pPr marL="0" marR="0" lvl="0" indent="0" algn="l" defTabSz="905951" rtl="0" eaLnBrk="1" fontAlgn="auto" latinLnBrk="0" hangingPunct="1">
                <a:lnSpc>
                  <a:spcPct val="100000"/>
                </a:lnSpc>
                <a:spcBef>
                  <a:spcPts val="0"/>
                </a:spcBef>
                <a:spcAft>
                  <a:spcPts val="0"/>
                </a:spcAft>
                <a:buClrTx/>
                <a:buSzTx/>
                <a:buFontTx/>
                <a:buNone/>
                <a:tabLst/>
                <a:defRPr/>
              </a:pPr>
              <a:r>
                <a:rPr lang="de-DE" sz="1200" b="1" baseline="0" dirty="0">
                  <a:solidFill>
                    <a:schemeClr val="tx1"/>
                  </a:solidFill>
                  <a:latin typeface="+mn-lt"/>
                </a:rPr>
                <a:t>Start &gt; Folien &gt; Layout</a:t>
              </a:r>
            </a:p>
          </p:txBody>
        </p:sp>
      </p:grpSp>
      <p:cxnSp>
        <p:nvCxnSpPr>
          <p:cNvPr id="17" name="Gerader Verbinder 16">
            <a:extLst>
              <a:ext uri="{FF2B5EF4-FFF2-40B4-BE49-F238E27FC236}">
                <a16:creationId xmlns:a16="http://schemas.microsoft.com/office/drawing/2014/main" id="{F61B1FA0-8233-4248-B899-BF9702E3E986}"/>
              </a:ext>
            </a:extLst>
          </p:cNvPr>
          <p:cNvCxnSpPr/>
          <p:nvPr userDrawn="1"/>
        </p:nvCxnSpPr>
        <p:spPr>
          <a:xfrm>
            <a:off x="0" y="4485600"/>
            <a:ext cx="91440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8" name="Grafik 7">
            <a:extLst>
              <a:ext uri="{FF2B5EF4-FFF2-40B4-BE49-F238E27FC236}">
                <a16:creationId xmlns:a16="http://schemas.microsoft.com/office/drawing/2014/main" id="{289C4D98-9606-4382-895C-2F9999CA3289}"/>
              </a:ext>
            </a:extLst>
          </p:cNvPr>
          <p:cNvPicPr>
            <a:picLocks noChangeAspect="1"/>
          </p:cNvPicPr>
          <p:nvPr userDrawn="1"/>
        </p:nvPicPr>
        <p:blipFill>
          <a:blip r:embed="rId20"/>
          <a:stretch>
            <a:fillRect/>
          </a:stretch>
        </p:blipFill>
        <p:spPr>
          <a:xfrm>
            <a:off x="7308000" y="4679640"/>
            <a:ext cx="1512000" cy="288720"/>
          </a:xfrm>
          <a:prstGeom prst="rect">
            <a:avLst/>
          </a:prstGeom>
        </p:spPr>
      </p:pic>
    </p:spTree>
    <p:extLst>
      <p:ext uri="{BB962C8B-B14F-4D97-AF65-F5344CB8AC3E}">
        <p14:creationId xmlns:p14="http://schemas.microsoft.com/office/powerpoint/2010/main" val="750419210"/>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7" r:id="rId3"/>
    <p:sldLayoutId id="2147483650" r:id="rId4"/>
    <p:sldLayoutId id="2147483667" r:id="rId5"/>
    <p:sldLayoutId id="2147483658" r:id="rId6"/>
    <p:sldLayoutId id="2147483659" r:id="rId7"/>
    <p:sldLayoutId id="2147483660" r:id="rId8"/>
    <p:sldLayoutId id="2147483661" r:id="rId9"/>
    <p:sldLayoutId id="2147483663" r:id="rId10"/>
    <p:sldLayoutId id="2147483662" r:id="rId11"/>
    <p:sldLayoutId id="2147483664" r:id="rId12"/>
    <p:sldLayoutId id="2147483665" r:id="rId13"/>
    <p:sldLayoutId id="2147483666" r:id="rId14"/>
    <p:sldLayoutId id="2147483654" r:id="rId15"/>
    <p:sldLayoutId id="2147483655" r:id="rId16"/>
  </p:sldLayoutIdLst>
  <p:hf hdr="0" dt="0"/>
  <p:txStyles>
    <p:titleStyle>
      <a:lvl1pPr marL="0" indent="0" algn="l" defTabSz="685800" rtl="0" eaLnBrk="1" latinLnBrk="0" hangingPunct="1">
        <a:lnSpc>
          <a:spcPct val="100000"/>
        </a:lnSpc>
        <a:spcBef>
          <a:spcPts val="0"/>
        </a:spcBef>
        <a:buFont typeface="Arial" panose="020B0604020202020204" pitchFamily="34" charset="0"/>
        <a:buNone/>
        <a:defRPr sz="2700" b="0" kern="1200" baseline="0">
          <a:solidFill>
            <a:schemeClr val="tx2"/>
          </a:solidFill>
          <a:latin typeface="+mn-lt"/>
          <a:ea typeface="+mj-ea"/>
          <a:cs typeface="+mj-cs"/>
        </a:defRPr>
      </a:lvl1pPr>
    </p:titleStyle>
    <p:bodyStyle>
      <a:lvl1pPr marL="0" indent="0" algn="l" defTabSz="685800" rtl="0" eaLnBrk="1" latinLnBrk="0" hangingPunct="1">
        <a:lnSpc>
          <a:spcPts val="1800"/>
        </a:lnSpc>
        <a:spcBef>
          <a:spcPts val="0"/>
        </a:spcBef>
        <a:spcAft>
          <a:spcPts val="1200"/>
        </a:spcAft>
        <a:buSzPct val="75000"/>
        <a:buFont typeface="Arial" panose="020B0604020202020204" pitchFamily="34" charset="0"/>
        <a:buNone/>
        <a:defRPr sz="1500" b="1" kern="1200" baseline="0">
          <a:solidFill>
            <a:schemeClr val="tx2"/>
          </a:solidFill>
          <a:latin typeface="+mn-lt"/>
          <a:ea typeface="+mn-ea"/>
          <a:cs typeface="+mn-cs"/>
        </a:defRPr>
      </a:lvl1pPr>
      <a:lvl2pPr marL="0" indent="0" algn="l" defTabSz="685800" rtl="0" eaLnBrk="1" latinLnBrk="0" hangingPunct="1">
        <a:lnSpc>
          <a:spcPts val="1800"/>
        </a:lnSpc>
        <a:spcBef>
          <a:spcPts val="0"/>
        </a:spcBef>
        <a:spcAft>
          <a:spcPts val="600"/>
        </a:spcAft>
        <a:buSzPct val="75000"/>
        <a:buFont typeface="Arial" panose="020B0604020202020204" pitchFamily="34" charset="0"/>
        <a:buNone/>
        <a:defRPr sz="1500" kern="1200" baseline="0">
          <a:solidFill>
            <a:schemeClr val="tx2"/>
          </a:solidFill>
          <a:latin typeface="+mn-lt"/>
          <a:ea typeface="+mn-ea"/>
          <a:cs typeface="+mn-cs"/>
        </a:defRPr>
      </a:lvl2pPr>
      <a:lvl3pPr marL="234000" indent="-234000" algn="l" defTabSz="685800" rtl="0" eaLnBrk="1" latinLnBrk="0" hangingPunct="1">
        <a:lnSpc>
          <a:spcPts val="1800"/>
        </a:lnSpc>
        <a:spcBef>
          <a:spcPts val="0"/>
        </a:spcBef>
        <a:spcAft>
          <a:spcPts val="600"/>
        </a:spcAft>
        <a:buClr>
          <a:schemeClr val="bg2"/>
        </a:buClr>
        <a:buSzPct val="100000"/>
        <a:buFont typeface="Wingdings" panose="05000000000000000000" pitchFamily="2" charset="2"/>
        <a:buChar char="§"/>
        <a:defRPr sz="1500" kern="1200" baseline="0">
          <a:solidFill>
            <a:schemeClr val="tx2"/>
          </a:solidFill>
          <a:latin typeface="+mn-lt"/>
          <a:ea typeface="+mn-ea"/>
          <a:cs typeface="+mn-cs"/>
        </a:defRPr>
      </a:lvl3pPr>
      <a:lvl4pPr marL="468000" indent="-234000" algn="l" defTabSz="685800" rtl="0" eaLnBrk="1" latinLnBrk="0" hangingPunct="1">
        <a:lnSpc>
          <a:spcPts val="1800"/>
        </a:lnSpc>
        <a:spcBef>
          <a:spcPts val="0"/>
        </a:spcBef>
        <a:spcAft>
          <a:spcPts val="600"/>
        </a:spcAft>
        <a:buClr>
          <a:schemeClr val="tx2"/>
        </a:buClr>
        <a:buSzPct val="100000"/>
        <a:buFont typeface="Wingdings" panose="05000000000000000000" pitchFamily="2" charset="2"/>
        <a:buChar char="§"/>
        <a:defRPr sz="1500" kern="1200" baseline="0">
          <a:solidFill>
            <a:schemeClr val="tx2"/>
          </a:solidFill>
          <a:latin typeface="+mn-lt"/>
          <a:ea typeface="+mn-ea"/>
          <a:cs typeface="+mn-cs"/>
        </a:defRPr>
      </a:lvl4pPr>
      <a:lvl5pPr marL="702000" indent="-234000" algn="l" defTabSz="685800" rtl="0" eaLnBrk="1" latinLnBrk="0" hangingPunct="1">
        <a:lnSpc>
          <a:spcPts val="1800"/>
        </a:lnSpc>
        <a:spcBef>
          <a:spcPts val="0"/>
        </a:spcBef>
        <a:spcAft>
          <a:spcPts val="600"/>
        </a:spcAft>
        <a:buClr>
          <a:schemeClr val="tx2"/>
        </a:buClr>
        <a:buSzPct val="100000"/>
        <a:buFont typeface="Wingdings" panose="05000000000000000000" pitchFamily="2" charset="2"/>
        <a:buChar char="§"/>
        <a:defRPr sz="1500" kern="1200" baseline="0">
          <a:solidFill>
            <a:schemeClr val="tx2"/>
          </a:solidFill>
          <a:latin typeface="+mn-lt"/>
          <a:ea typeface="+mn-ea"/>
          <a:cs typeface="+mn-cs"/>
        </a:defRPr>
      </a:lvl5pPr>
      <a:lvl6pPr marL="0" indent="0" algn="l" defTabSz="685800" rtl="0" eaLnBrk="1" latinLnBrk="0" hangingPunct="1">
        <a:lnSpc>
          <a:spcPts val="1800"/>
        </a:lnSpc>
        <a:spcBef>
          <a:spcPts val="0"/>
        </a:spcBef>
        <a:spcAft>
          <a:spcPts val="600"/>
        </a:spcAft>
        <a:buSzPct val="75000"/>
        <a:buFont typeface="Arial" panose="020B0604020202020204" pitchFamily="34" charset="0"/>
        <a:buNone/>
        <a:defRPr sz="1500" kern="1200" baseline="0">
          <a:solidFill>
            <a:schemeClr val="tx2"/>
          </a:solidFill>
          <a:latin typeface="+mn-lt"/>
          <a:ea typeface="+mn-ea"/>
          <a:cs typeface="+mn-cs"/>
        </a:defRPr>
      </a:lvl6pPr>
      <a:lvl7pPr marL="0" indent="0" algn="l" defTabSz="685800" rtl="0" eaLnBrk="1" latinLnBrk="0" hangingPunct="1">
        <a:lnSpc>
          <a:spcPts val="1800"/>
        </a:lnSpc>
        <a:spcBef>
          <a:spcPts val="0"/>
        </a:spcBef>
        <a:spcAft>
          <a:spcPts val="600"/>
        </a:spcAft>
        <a:buSzPct val="75000"/>
        <a:buFont typeface="Arial" panose="020B0604020202020204" pitchFamily="34" charset="0"/>
        <a:buNone/>
        <a:defRPr sz="1500" kern="1200" baseline="0">
          <a:solidFill>
            <a:schemeClr val="tx2"/>
          </a:solidFill>
          <a:latin typeface="+mn-lt"/>
          <a:ea typeface="+mn-ea"/>
          <a:cs typeface="+mn-cs"/>
        </a:defRPr>
      </a:lvl7pPr>
      <a:lvl8pPr marL="0" indent="0" algn="l" defTabSz="685800" rtl="0" eaLnBrk="1" latinLnBrk="0" hangingPunct="1">
        <a:lnSpc>
          <a:spcPts val="1800"/>
        </a:lnSpc>
        <a:spcBef>
          <a:spcPts val="0"/>
        </a:spcBef>
        <a:spcAft>
          <a:spcPts val="600"/>
        </a:spcAft>
        <a:buSzPct val="75000"/>
        <a:buFont typeface="Arial" panose="020B0604020202020204" pitchFamily="34" charset="0"/>
        <a:buNone/>
        <a:defRPr sz="1500" kern="1200" baseline="0">
          <a:solidFill>
            <a:schemeClr val="tx2"/>
          </a:solidFill>
          <a:latin typeface="+mn-lt"/>
          <a:ea typeface="+mn-ea"/>
          <a:cs typeface="+mn-cs"/>
        </a:defRPr>
      </a:lvl8pPr>
      <a:lvl9pPr marL="0" indent="0" algn="l" defTabSz="685800" rtl="0" eaLnBrk="1" latinLnBrk="0" hangingPunct="1">
        <a:lnSpc>
          <a:spcPts val="1800"/>
        </a:lnSpc>
        <a:spcBef>
          <a:spcPts val="0"/>
        </a:spcBef>
        <a:spcAft>
          <a:spcPts val="600"/>
        </a:spcAft>
        <a:buSzPct val="75000"/>
        <a:buFont typeface="Arial" panose="020B0604020202020204" pitchFamily="34" charset="0"/>
        <a:buNone/>
        <a:defRPr sz="1500" kern="1200" baseline="0">
          <a:solidFill>
            <a:schemeClr val="tx2"/>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92" userDrawn="1">
          <p15:clr>
            <a:srgbClr val="5ACBF0"/>
          </p15:clr>
        </p15:guide>
        <p15:guide id="2" pos="5059" userDrawn="1">
          <p15:clr>
            <a:srgbClr val="5ACBF0"/>
          </p15:clr>
        </p15:guide>
        <p15:guide id="3" orient="horz" pos="245" userDrawn="1">
          <p15:clr>
            <a:srgbClr val="5ACBF0"/>
          </p15:clr>
        </p15:guide>
        <p15:guide id="4" orient="horz" pos="2700" userDrawn="1">
          <p15:clr>
            <a:srgbClr val="5ACBF0"/>
          </p15:clr>
        </p15:guide>
        <p15:guide id="5" pos="5443" userDrawn="1">
          <p15:clr>
            <a:srgbClr val="5ACBF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forschungsdaten.info/fdm-allgemein/finden-und-nachnutzen/forschungsdaten-nachnutzen" TargetMode="External"/><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s://osf.io/tj4eh" TargetMode="External"/><Relationship Id="rId2" Type="http://schemas.openxmlformats.org/officeDocument/2006/relationships/hyperlink" Target="https://www.psy.ruhr-uni-bochum.de/psy/fakultaet/ethik.html.de" TargetMode="External"/><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hyperlink" Target="https://osf.io/tbkzh/"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54662D-AF19-92E4-D71C-6184FB3B7301}"/>
              </a:ext>
            </a:extLst>
          </p:cNvPr>
          <p:cNvSpPr>
            <a:spLocks noGrp="1"/>
          </p:cNvSpPr>
          <p:nvPr>
            <p:ph type="title"/>
          </p:nvPr>
        </p:nvSpPr>
        <p:spPr/>
        <p:txBody>
          <a:bodyPr/>
          <a:lstStyle/>
          <a:p>
            <a:r>
              <a:rPr lang="de-DE" dirty="0"/>
              <a:t>Open Data + Open (</a:t>
            </a:r>
            <a:r>
              <a:rPr lang="de-DE" dirty="0" err="1"/>
              <a:t>Reproducible</a:t>
            </a:r>
            <a:r>
              <a:rPr lang="de-DE" dirty="0"/>
              <a:t>) Code</a:t>
            </a:r>
            <a:br>
              <a:rPr lang="de-DE" dirty="0"/>
            </a:br>
            <a:br>
              <a:rPr lang="de-DE" sz="2800" dirty="0"/>
            </a:br>
            <a:endParaRPr lang="de-DE" dirty="0"/>
          </a:p>
        </p:txBody>
      </p:sp>
      <p:sp>
        <p:nvSpPr>
          <p:cNvPr id="3" name="Inhaltsplatzhalter 2">
            <a:extLst>
              <a:ext uri="{FF2B5EF4-FFF2-40B4-BE49-F238E27FC236}">
                <a16:creationId xmlns:a16="http://schemas.microsoft.com/office/drawing/2014/main" id="{7C46823F-89DD-64DF-A122-0C874482B958}"/>
              </a:ext>
            </a:extLst>
          </p:cNvPr>
          <p:cNvSpPr>
            <a:spLocks noGrp="1"/>
          </p:cNvSpPr>
          <p:nvPr>
            <p:ph idx="1"/>
          </p:nvPr>
        </p:nvSpPr>
        <p:spPr>
          <a:xfrm>
            <a:off x="452594" y="1172177"/>
            <a:ext cx="8079846" cy="3397421"/>
          </a:xfrm>
        </p:spPr>
        <p:txBody>
          <a:bodyPr/>
          <a:lstStyle/>
          <a:p>
            <a:pPr marL="285750" indent="-285750">
              <a:buFont typeface="Arial" panose="020B0604020202020204" pitchFamily="34" charset="0"/>
              <a:buChar char="•"/>
            </a:pPr>
            <a:r>
              <a:rPr lang="de-DE" sz="1600" b="0" dirty="0"/>
              <a:t>Forschende veröffentlichen ihre Daten (oder Teildaten), Metadaten (z.B. </a:t>
            </a:r>
            <a:r>
              <a:rPr lang="de-DE" sz="1600" b="0" dirty="0" err="1"/>
              <a:t>Codebooks</a:t>
            </a:r>
            <a:r>
              <a:rPr lang="de-DE" sz="1600" b="0" dirty="0"/>
              <a:t>, Infos zum Studienablauf) und Analyseskripte</a:t>
            </a:r>
          </a:p>
          <a:p>
            <a:pPr marL="519750" lvl="2" indent="-285750">
              <a:buFont typeface="Wingdings" panose="05000000000000000000" pitchFamily="2" charset="2"/>
              <a:buChar char="à"/>
            </a:pPr>
            <a:r>
              <a:rPr lang="de-DE" sz="1600" dirty="0"/>
              <a:t>Andere können Berechnungen prüfen</a:t>
            </a:r>
          </a:p>
          <a:p>
            <a:pPr marL="519750" lvl="2" indent="-285750">
              <a:buFont typeface="Wingdings" panose="05000000000000000000" pitchFamily="2" charset="2"/>
              <a:buChar char="à"/>
            </a:pPr>
            <a:r>
              <a:rPr lang="de-DE" sz="1600" dirty="0"/>
              <a:t>Andere können eigene Berechnungen anstellen (z.B. für Meta-Analysen)</a:t>
            </a:r>
          </a:p>
          <a:p>
            <a:pPr marL="519750" lvl="2" indent="-285750">
              <a:buFont typeface="Wingdings" panose="05000000000000000000" pitchFamily="2" charset="2"/>
              <a:buChar char="à"/>
            </a:pPr>
            <a:r>
              <a:rPr lang="de-DE" sz="1600" dirty="0"/>
              <a:t>Motiviert zu Genauigkeit</a:t>
            </a:r>
          </a:p>
          <a:p>
            <a:pPr marL="285750" indent="-285750">
              <a:spcBef>
                <a:spcPts val="600"/>
              </a:spcBef>
              <a:spcAft>
                <a:spcPts val="0"/>
              </a:spcAft>
              <a:buFont typeface="Arial" panose="020B0604020202020204" pitchFamily="34" charset="0"/>
              <a:buChar char="•"/>
            </a:pPr>
            <a:r>
              <a:rPr lang="de-DE" sz="1600" dirty="0"/>
              <a:t>FAIR </a:t>
            </a:r>
            <a:r>
              <a:rPr lang="de-DE" sz="1600" b="0" dirty="0"/>
              <a:t>Prinzipien (</a:t>
            </a:r>
            <a:r>
              <a:rPr lang="de-DE" sz="1600" b="0" dirty="0" err="1"/>
              <a:t>Findable</a:t>
            </a:r>
            <a:r>
              <a:rPr lang="de-DE" sz="1600" b="0" dirty="0"/>
              <a:t>, </a:t>
            </a:r>
            <a:r>
              <a:rPr lang="de-DE" sz="1600" b="0" dirty="0" err="1"/>
              <a:t>Accessible</a:t>
            </a:r>
            <a:r>
              <a:rPr lang="de-DE" sz="1600" b="0" dirty="0"/>
              <a:t>, Interoperable, </a:t>
            </a:r>
            <a:r>
              <a:rPr lang="de-DE" sz="1600" b="0" dirty="0" err="1"/>
              <a:t>Reusable</a:t>
            </a:r>
            <a:r>
              <a:rPr lang="de-DE" sz="1600" b="0" dirty="0"/>
              <a:t>), u. A.</a:t>
            </a:r>
          </a:p>
          <a:p>
            <a:pPr marL="519750" lvl="2" indent="-285750">
              <a:spcBef>
                <a:spcPts val="600"/>
              </a:spcBef>
              <a:spcAft>
                <a:spcPts val="0"/>
              </a:spcAft>
              <a:buFont typeface="Arial" panose="020B0604020202020204" pitchFamily="34" charset="0"/>
              <a:buChar char="•"/>
            </a:pPr>
            <a:r>
              <a:rPr lang="de-DE" sz="1400" b="0" dirty="0"/>
              <a:t>Daten und Skripte nachvollziehbar nutzbar machen (z.B. </a:t>
            </a:r>
            <a:r>
              <a:rPr lang="de-DE" sz="1400" b="0" dirty="0" err="1"/>
              <a:t>Codebooks</a:t>
            </a:r>
            <a:r>
              <a:rPr lang="de-DE" sz="1400" b="0" dirty="0"/>
              <a:t>, Kommentare im Skript, Readme-Datei mit Information zur Studie und Nutzung der Dateien)</a:t>
            </a:r>
          </a:p>
          <a:p>
            <a:pPr marL="519750" lvl="2" indent="-285750">
              <a:spcAft>
                <a:spcPts val="0"/>
              </a:spcAft>
              <a:buFont typeface="Arial" panose="020B0604020202020204" pitchFamily="34" charset="0"/>
              <a:buChar char="•"/>
            </a:pPr>
            <a:r>
              <a:rPr lang="de-DE" sz="1400" b="0" dirty="0"/>
              <a:t>Offene, nicht-proprietäre Dateiformate (z.B. .</a:t>
            </a:r>
            <a:r>
              <a:rPr lang="de-DE" sz="1400" b="0" dirty="0" err="1"/>
              <a:t>csv</a:t>
            </a:r>
            <a:r>
              <a:rPr lang="de-DE" sz="1400" b="0" dirty="0"/>
              <a:t>) </a:t>
            </a:r>
            <a:endParaRPr lang="de-DE" sz="1400" dirty="0">
              <a:sym typeface="Wingdings" panose="05000000000000000000" pitchFamily="2" charset="2"/>
            </a:endParaRPr>
          </a:p>
          <a:p>
            <a:pPr marL="519750" lvl="2" indent="-285750">
              <a:spcAft>
                <a:spcPts val="0"/>
              </a:spcAft>
              <a:buFont typeface="Arial" panose="020B0604020202020204" pitchFamily="34" charset="0"/>
              <a:buChar char="•"/>
            </a:pPr>
            <a:r>
              <a:rPr lang="de-DE" sz="1400" b="0" dirty="0">
                <a:sym typeface="Wingdings" panose="05000000000000000000" pitchFamily="2" charset="2"/>
              </a:rPr>
              <a:t>Weitere Infos </a:t>
            </a:r>
            <a:r>
              <a:rPr lang="de-DE" sz="1400" dirty="0">
                <a:sym typeface="Wingdings" panose="05000000000000000000" pitchFamily="2" charset="2"/>
              </a:rPr>
              <a:t>auch unter </a:t>
            </a:r>
            <a:r>
              <a:rPr lang="de-DE" sz="1400" dirty="0">
                <a:sym typeface="Wingdings" panose="05000000000000000000" pitchFamily="2" charset="2"/>
                <a:hlinkClick r:id="rId3"/>
              </a:rPr>
              <a:t>https://forschungsdaten.info/fdm-allgemein/finden-und-nachnutzen/forschungsdaten-nachnutzen</a:t>
            </a:r>
            <a:endParaRPr lang="de-DE" sz="1400" dirty="0">
              <a:sym typeface="Wingdings" panose="05000000000000000000" pitchFamily="2" charset="2"/>
            </a:endParaRPr>
          </a:p>
          <a:p>
            <a:pPr lvl="2" indent="0">
              <a:spcAft>
                <a:spcPts val="0"/>
              </a:spcAft>
              <a:buNone/>
            </a:pPr>
            <a:endParaRPr lang="de-DE" sz="1600" b="0" dirty="0"/>
          </a:p>
        </p:txBody>
      </p:sp>
      <p:sp>
        <p:nvSpPr>
          <p:cNvPr id="4" name="Fußzeilenplatzhalter 3">
            <a:extLst>
              <a:ext uri="{FF2B5EF4-FFF2-40B4-BE49-F238E27FC236}">
                <a16:creationId xmlns:a16="http://schemas.microsoft.com/office/drawing/2014/main" id="{F64138E6-2CBC-4EDC-8B7D-8C726916E1AD}"/>
              </a:ext>
            </a:extLst>
          </p:cNvPr>
          <p:cNvSpPr>
            <a:spLocks noGrp="1"/>
          </p:cNvSpPr>
          <p:nvPr>
            <p:ph type="ftr" sz="quarter" idx="11"/>
          </p:nvPr>
        </p:nvSpPr>
        <p:spPr/>
        <p:txBody>
          <a:bodyPr/>
          <a:lstStyle/>
          <a:p>
            <a:r>
              <a:rPr lang="de-DE" sz="900" dirty="0"/>
              <a:t>Open Data und Datenschutz</a:t>
            </a:r>
            <a:endParaRPr lang="de-DE" dirty="0"/>
          </a:p>
        </p:txBody>
      </p:sp>
      <p:sp>
        <p:nvSpPr>
          <p:cNvPr id="5" name="Foliennummernplatzhalter 4">
            <a:extLst>
              <a:ext uri="{FF2B5EF4-FFF2-40B4-BE49-F238E27FC236}">
                <a16:creationId xmlns:a16="http://schemas.microsoft.com/office/drawing/2014/main" id="{D785A004-9ABD-5701-DB31-777BC1050E00}"/>
              </a:ext>
            </a:extLst>
          </p:cNvPr>
          <p:cNvSpPr>
            <a:spLocks noGrp="1"/>
          </p:cNvSpPr>
          <p:nvPr>
            <p:ph type="sldNum" sz="quarter" idx="12"/>
          </p:nvPr>
        </p:nvSpPr>
        <p:spPr/>
        <p:txBody>
          <a:bodyPr/>
          <a:lstStyle/>
          <a:p>
            <a:fld id="{6C8FC03C-C266-4645-ABC5-645062898383}" type="slidenum">
              <a:rPr lang="de-DE" smtClean="0"/>
              <a:pPr/>
              <a:t>1</a:t>
            </a:fld>
            <a:r>
              <a:rPr lang="de-DE"/>
              <a:t> </a:t>
            </a:r>
            <a:endParaRPr lang="de-DE" dirty="0"/>
          </a:p>
        </p:txBody>
      </p:sp>
      <p:sp>
        <p:nvSpPr>
          <p:cNvPr id="7" name="Oval 6">
            <a:extLst>
              <a:ext uri="{FF2B5EF4-FFF2-40B4-BE49-F238E27FC236}">
                <a16:creationId xmlns:a16="http://schemas.microsoft.com/office/drawing/2014/main" id="{F4542DDF-E5C2-EBE4-E410-C3B26524B415}"/>
              </a:ext>
            </a:extLst>
          </p:cNvPr>
          <p:cNvSpPr/>
          <p:nvPr/>
        </p:nvSpPr>
        <p:spPr>
          <a:xfrm>
            <a:off x="7884368" y="51470"/>
            <a:ext cx="360040" cy="2880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9" name="Group 7">
            <a:extLst>
              <a:ext uri="{FF2B5EF4-FFF2-40B4-BE49-F238E27FC236}">
                <a16:creationId xmlns:a16="http://schemas.microsoft.com/office/drawing/2014/main" id="{CCD767DD-F2EE-7D95-C569-0087188F6D94}"/>
              </a:ext>
            </a:extLst>
          </p:cNvPr>
          <p:cNvGrpSpPr/>
          <p:nvPr/>
        </p:nvGrpSpPr>
        <p:grpSpPr>
          <a:xfrm>
            <a:off x="7549591" y="35942"/>
            <a:ext cx="669553" cy="626636"/>
            <a:chOff x="7884368" y="51470"/>
            <a:chExt cx="1173609" cy="1110739"/>
          </a:xfrm>
        </p:grpSpPr>
        <p:pic>
          <p:nvPicPr>
            <p:cNvPr id="10" name="Grafik 9">
              <a:extLst>
                <a:ext uri="{FF2B5EF4-FFF2-40B4-BE49-F238E27FC236}">
                  <a16:creationId xmlns:a16="http://schemas.microsoft.com/office/drawing/2014/main" id="{75457397-A250-8815-4687-C597CB7CECB2}"/>
                </a:ext>
              </a:extLst>
            </p:cNvPr>
            <p:cNvPicPr>
              <a:picLocks noChangeAspect="1"/>
            </p:cNvPicPr>
            <p:nvPr/>
          </p:nvPicPr>
          <p:blipFill>
            <a:blip r:embed="rId4"/>
            <a:stretch>
              <a:fillRect/>
            </a:stretch>
          </p:blipFill>
          <p:spPr>
            <a:xfrm>
              <a:off x="7972174" y="143431"/>
              <a:ext cx="1085803" cy="1018778"/>
            </a:xfrm>
            <a:prstGeom prst="rect">
              <a:avLst/>
            </a:prstGeom>
          </p:spPr>
        </p:pic>
        <p:sp>
          <p:nvSpPr>
            <p:cNvPr id="11" name="Oval 6">
              <a:extLst>
                <a:ext uri="{FF2B5EF4-FFF2-40B4-BE49-F238E27FC236}">
                  <a16:creationId xmlns:a16="http://schemas.microsoft.com/office/drawing/2014/main" id="{499C02B1-0B6E-100E-639E-15191F82EBB5}"/>
                </a:ext>
              </a:extLst>
            </p:cNvPr>
            <p:cNvSpPr/>
            <p:nvPr/>
          </p:nvSpPr>
          <p:spPr>
            <a:xfrm>
              <a:off x="7884368" y="51470"/>
              <a:ext cx="360040" cy="2880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pic>
        <p:nvPicPr>
          <p:cNvPr id="12" name="Grafik 11">
            <a:extLst>
              <a:ext uri="{FF2B5EF4-FFF2-40B4-BE49-F238E27FC236}">
                <a16:creationId xmlns:a16="http://schemas.microsoft.com/office/drawing/2014/main" id="{529E9F9E-77BA-54B6-B9B4-CBA84635C85E}"/>
              </a:ext>
            </a:extLst>
          </p:cNvPr>
          <p:cNvPicPr>
            <a:picLocks noChangeAspect="1"/>
          </p:cNvPicPr>
          <p:nvPr/>
        </p:nvPicPr>
        <p:blipFill>
          <a:blip r:embed="rId5"/>
          <a:stretch>
            <a:fillRect/>
          </a:stretch>
        </p:blipFill>
        <p:spPr>
          <a:xfrm>
            <a:off x="8315149" y="82574"/>
            <a:ext cx="554575" cy="543629"/>
          </a:xfrm>
          <a:prstGeom prst="rect">
            <a:avLst/>
          </a:prstGeom>
        </p:spPr>
      </p:pic>
    </p:spTree>
    <p:extLst>
      <p:ext uri="{BB962C8B-B14F-4D97-AF65-F5344CB8AC3E}">
        <p14:creationId xmlns:p14="http://schemas.microsoft.com/office/powerpoint/2010/main" val="1411279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FD0DD-26F7-A0F4-1B6F-8483979BD0F1}"/>
              </a:ext>
            </a:extLst>
          </p:cNvPr>
          <p:cNvSpPr>
            <a:spLocks noGrp="1"/>
          </p:cNvSpPr>
          <p:nvPr>
            <p:ph type="title"/>
          </p:nvPr>
        </p:nvSpPr>
        <p:spPr/>
        <p:txBody>
          <a:bodyPr/>
          <a:lstStyle/>
          <a:p>
            <a:r>
              <a:rPr lang="de-DE" dirty="0"/>
              <a:t>Anonymisierung mittels Generalisierung</a:t>
            </a:r>
          </a:p>
        </p:txBody>
      </p:sp>
      <p:sp>
        <p:nvSpPr>
          <p:cNvPr id="4" name="Footer Placeholder 3">
            <a:extLst>
              <a:ext uri="{FF2B5EF4-FFF2-40B4-BE49-F238E27FC236}">
                <a16:creationId xmlns:a16="http://schemas.microsoft.com/office/drawing/2014/main" id="{A9864EA9-D416-5125-CDE4-1EA4960D7BAA}"/>
              </a:ext>
            </a:extLst>
          </p:cNvPr>
          <p:cNvSpPr>
            <a:spLocks noGrp="1"/>
          </p:cNvSpPr>
          <p:nvPr>
            <p:ph type="ftr" sz="quarter" idx="11"/>
          </p:nvPr>
        </p:nvSpPr>
        <p:spPr/>
        <p:txBody>
          <a:bodyPr/>
          <a:lstStyle/>
          <a:p>
            <a:r>
              <a:rPr lang="de-DE" sz="900"/>
              <a:t>Open Data und Datenschutz</a:t>
            </a:r>
            <a:endParaRPr lang="de-DE" dirty="0"/>
          </a:p>
        </p:txBody>
      </p:sp>
      <p:sp>
        <p:nvSpPr>
          <p:cNvPr id="5" name="Slide Number Placeholder 4">
            <a:extLst>
              <a:ext uri="{FF2B5EF4-FFF2-40B4-BE49-F238E27FC236}">
                <a16:creationId xmlns:a16="http://schemas.microsoft.com/office/drawing/2014/main" id="{DC0743B6-ACB5-9CD5-6DF3-5F6737E78889}"/>
              </a:ext>
            </a:extLst>
          </p:cNvPr>
          <p:cNvSpPr>
            <a:spLocks noGrp="1"/>
          </p:cNvSpPr>
          <p:nvPr>
            <p:ph type="sldNum" sz="quarter" idx="12"/>
          </p:nvPr>
        </p:nvSpPr>
        <p:spPr/>
        <p:txBody>
          <a:bodyPr/>
          <a:lstStyle/>
          <a:p>
            <a:fld id="{6C8FC03C-C266-4645-ABC5-645062898383}" type="slidenum">
              <a:rPr lang="de-DE" smtClean="0"/>
              <a:pPr/>
              <a:t>10</a:t>
            </a:fld>
            <a:r>
              <a:rPr lang="de-DE"/>
              <a:t> </a:t>
            </a:r>
            <a:endParaRPr lang="de-DE" dirty="0"/>
          </a:p>
        </p:txBody>
      </p:sp>
      <p:pic>
        <p:nvPicPr>
          <p:cNvPr id="9" name="Picture 8">
            <a:extLst>
              <a:ext uri="{FF2B5EF4-FFF2-40B4-BE49-F238E27FC236}">
                <a16:creationId xmlns:a16="http://schemas.microsoft.com/office/drawing/2014/main" id="{CAD8F874-0C04-636A-5D23-4638189B7FF8}"/>
              </a:ext>
            </a:extLst>
          </p:cNvPr>
          <p:cNvPicPr>
            <a:picLocks noChangeAspect="1"/>
          </p:cNvPicPr>
          <p:nvPr/>
        </p:nvPicPr>
        <p:blipFill>
          <a:blip r:embed="rId2"/>
          <a:stretch>
            <a:fillRect/>
          </a:stretch>
        </p:blipFill>
        <p:spPr>
          <a:xfrm>
            <a:off x="0" y="1407714"/>
            <a:ext cx="9144000" cy="2820220"/>
          </a:xfrm>
          <a:prstGeom prst="rect">
            <a:avLst/>
          </a:prstGeom>
        </p:spPr>
      </p:pic>
      <p:sp>
        <p:nvSpPr>
          <p:cNvPr id="10" name="TextBox 9">
            <a:extLst>
              <a:ext uri="{FF2B5EF4-FFF2-40B4-BE49-F238E27FC236}">
                <a16:creationId xmlns:a16="http://schemas.microsoft.com/office/drawing/2014/main" id="{E043B4FD-BF00-E520-2C85-3A4840B943FB}"/>
              </a:ext>
            </a:extLst>
          </p:cNvPr>
          <p:cNvSpPr txBox="1"/>
          <p:nvPr/>
        </p:nvSpPr>
        <p:spPr>
          <a:xfrm>
            <a:off x="19768" y="1070615"/>
            <a:ext cx="1806905" cy="276999"/>
          </a:xfrm>
          <a:prstGeom prst="rect">
            <a:avLst/>
          </a:prstGeom>
          <a:noFill/>
        </p:spPr>
        <p:txBody>
          <a:bodyPr wrap="none" rtlCol="0">
            <a:spAutoFit/>
          </a:bodyPr>
          <a:lstStyle/>
          <a:p>
            <a:r>
              <a:rPr lang="de-DE" sz="1200" dirty="0">
                <a:solidFill>
                  <a:schemeClr val="tx2"/>
                </a:solidFill>
              </a:rPr>
              <a:t>Entfernt („</a:t>
            </a:r>
            <a:r>
              <a:rPr lang="de-DE" sz="1200" dirty="0" err="1">
                <a:solidFill>
                  <a:schemeClr val="tx2"/>
                </a:solidFill>
              </a:rPr>
              <a:t>suppressed</a:t>
            </a:r>
            <a:r>
              <a:rPr lang="de-DE" sz="1200" dirty="0">
                <a:solidFill>
                  <a:schemeClr val="tx2"/>
                </a:solidFill>
              </a:rPr>
              <a:t>“) </a:t>
            </a:r>
          </a:p>
        </p:txBody>
      </p:sp>
      <p:sp>
        <p:nvSpPr>
          <p:cNvPr id="11" name="TextBox 10">
            <a:extLst>
              <a:ext uri="{FF2B5EF4-FFF2-40B4-BE49-F238E27FC236}">
                <a16:creationId xmlns:a16="http://schemas.microsoft.com/office/drawing/2014/main" id="{D71A36E0-C85C-65F6-7AD8-A9F257D9525B}"/>
              </a:ext>
            </a:extLst>
          </p:cNvPr>
          <p:cNvSpPr txBox="1"/>
          <p:nvPr/>
        </p:nvSpPr>
        <p:spPr>
          <a:xfrm>
            <a:off x="2294136" y="1075548"/>
            <a:ext cx="1560042" cy="276999"/>
          </a:xfrm>
          <a:prstGeom prst="rect">
            <a:avLst/>
          </a:prstGeom>
          <a:noFill/>
        </p:spPr>
        <p:txBody>
          <a:bodyPr wrap="none" rtlCol="0">
            <a:spAutoFit/>
          </a:bodyPr>
          <a:lstStyle/>
          <a:p>
            <a:r>
              <a:rPr lang="de-DE" sz="1200" dirty="0">
                <a:solidFill>
                  <a:schemeClr val="tx2"/>
                </a:solidFill>
              </a:rPr>
              <a:t>„</a:t>
            </a:r>
            <a:r>
              <a:rPr lang="de-DE" sz="1200" dirty="0" err="1">
                <a:solidFill>
                  <a:schemeClr val="tx2"/>
                </a:solidFill>
              </a:rPr>
              <a:t>binned</a:t>
            </a:r>
            <a:r>
              <a:rPr lang="de-DE" sz="1200" dirty="0">
                <a:solidFill>
                  <a:schemeClr val="tx2"/>
                </a:solidFill>
              </a:rPr>
              <a:t>“/“</a:t>
            </a:r>
            <a:r>
              <a:rPr lang="de-DE" sz="1200" dirty="0" err="1">
                <a:solidFill>
                  <a:schemeClr val="tx2"/>
                </a:solidFill>
              </a:rPr>
              <a:t>clustered</a:t>
            </a:r>
            <a:r>
              <a:rPr lang="de-DE" sz="1200" dirty="0">
                <a:solidFill>
                  <a:schemeClr val="tx2"/>
                </a:solidFill>
              </a:rPr>
              <a:t>“ </a:t>
            </a:r>
          </a:p>
        </p:txBody>
      </p:sp>
      <p:sp>
        <p:nvSpPr>
          <p:cNvPr id="12" name="TextBox 11">
            <a:extLst>
              <a:ext uri="{FF2B5EF4-FFF2-40B4-BE49-F238E27FC236}">
                <a16:creationId xmlns:a16="http://schemas.microsoft.com/office/drawing/2014/main" id="{B3267F92-EE20-683A-FD0B-F0B2989C2E8A}"/>
              </a:ext>
            </a:extLst>
          </p:cNvPr>
          <p:cNvSpPr txBox="1"/>
          <p:nvPr/>
        </p:nvSpPr>
        <p:spPr>
          <a:xfrm>
            <a:off x="5466525" y="1055662"/>
            <a:ext cx="1560042" cy="276999"/>
          </a:xfrm>
          <a:prstGeom prst="rect">
            <a:avLst/>
          </a:prstGeom>
          <a:noFill/>
        </p:spPr>
        <p:txBody>
          <a:bodyPr wrap="none" rtlCol="0">
            <a:spAutoFit/>
          </a:bodyPr>
          <a:lstStyle/>
          <a:p>
            <a:r>
              <a:rPr lang="de-DE" sz="1200" dirty="0">
                <a:solidFill>
                  <a:schemeClr val="tx2"/>
                </a:solidFill>
              </a:rPr>
              <a:t>„</a:t>
            </a:r>
            <a:r>
              <a:rPr lang="de-DE" sz="1200" dirty="0" err="1">
                <a:solidFill>
                  <a:schemeClr val="tx2"/>
                </a:solidFill>
              </a:rPr>
              <a:t>binned</a:t>
            </a:r>
            <a:r>
              <a:rPr lang="de-DE" sz="1200" dirty="0">
                <a:solidFill>
                  <a:schemeClr val="tx2"/>
                </a:solidFill>
              </a:rPr>
              <a:t>“/“</a:t>
            </a:r>
            <a:r>
              <a:rPr lang="de-DE" sz="1200" dirty="0" err="1">
                <a:solidFill>
                  <a:schemeClr val="tx2"/>
                </a:solidFill>
              </a:rPr>
              <a:t>clustered</a:t>
            </a:r>
            <a:r>
              <a:rPr lang="de-DE" sz="1200" dirty="0">
                <a:solidFill>
                  <a:schemeClr val="tx2"/>
                </a:solidFill>
              </a:rPr>
              <a:t>“ </a:t>
            </a:r>
          </a:p>
        </p:txBody>
      </p:sp>
      <p:grpSp>
        <p:nvGrpSpPr>
          <p:cNvPr id="13" name="Group 12">
            <a:extLst>
              <a:ext uri="{FF2B5EF4-FFF2-40B4-BE49-F238E27FC236}">
                <a16:creationId xmlns:a16="http://schemas.microsoft.com/office/drawing/2014/main" id="{DCFDB39F-36F8-0DE8-9E7B-C6CB553F6AE9}"/>
              </a:ext>
            </a:extLst>
          </p:cNvPr>
          <p:cNvGrpSpPr/>
          <p:nvPr/>
        </p:nvGrpSpPr>
        <p:grpSpPr>
          <a:xfrm>
            <a:off x="7884368" y="51470"/>
            <a:ext cx="1173609" cy="1110739"/>
            <a:chOff x="7884368" y="51470"/>
            <a:chExt cx="1173609" cy="1110739"/>
          </a:xfrm>
        </p:grpSpPr>
        <p:pic>
          <p:nvPicPr>
            <p:cNvPr id="14" name="Grafik 5">
              <a:extLst>
                <a:ext uri="{FF2B5EF4-FFF2-40B4-BE49-F238E27FC236}">
                  <a16:creationId xmlns:a16="http://schemas.microsoft.com/office/drawing/2014/main" id="{EEFC34BA-D8C1-0B56-9143-782290006755}"/>
                </a:ext>
              </a:extLst>
            </p:cNvPr>
            <p:cNvPicPr>
              <a:picLocks noChangeAspect="1"/>
            </p:cNvPicPr>
            <p:nvPr/>
          </p:nvPicPr>
          <p:blipFill>
            <a:blip r:embed="rId3"/>
            <a:stretch>
              <a:fillRect/>
            </a:stretch>
          </p:blipFill>
          <p:spPr>
            <a:xfrm>
              <a:off x="7972174" y="143431"/>
              <a:ext cx="1085803" cy="1018778"/>
            </a:xfrm>
            <a:prstGeom prst="rect">
              <a:avLst/>
            </a:prstGeom>
          </p:spPr>
        </p:pic>
        <p:sp>
          <p:nvSpPr>
            <p:cNvPr id="15" name="Oval 14">
              <a:extLst>
                <a:ext uri="{FF2B5EF4-FFF2-40B4-BE49-F238E27FC236}">
                  <a16:creationId xmlns:a16="http://schemas.microsoft.com/office/drawing/2014/main" id="{67CF67E7-048E-E059-D706-B0854315B238}"/>
                </a:ext>
              </a:extLst>
            </p:cNvPr>
            <p:cNvSpPr/>
            <p:nvPr/>
          </p:nvSpPr>
          <p:spPr>
            <a:xfrm>
              <a:off x="7884368" y="51470"/>
              <a:ext cx="360040" cy="2880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Tree>
    <p:extLst>
      <p:ext uri="{BB962C8B-B14F-4D97-AF65-F5344CB8AC3E}">
        <p14:creationId xmlns:p14="http://schemas.microsoft.com/office/powerpoint/2010/main" val="26392803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E4812-A7DF-3E92-4B50-DE7D6C082AFA}"/>
              </a:ext>
            </a:extLst>
          </p:cNvPr>
          <p:cNvSpPr>
            <a:spLocks noGrp="1"/>
          </p:cNvSpPr>
          <p:nvPr>
            <p:ph type="title"/>
          </p:nvPr>
        </p:nvSpPr>
        <p:spPr/>
        <p:txBody>
          <a:bodyPr/>
          <a:lstStyle/>
          <a:p>
            <a:r>
              <a:rPr lang="de-DE" dirty="0"/>
              <a:t>Äquivalenzklassen und k-Anonymität </a:t>
            </a:r>
          </a:p>
        </p:txBody>
      </p:sp>
      <p:sp>
        <p:nvSpPr>
          <p:cNvPr id="4" name="Footer Placeholder 3">
            <a:extLst>
              <a:ext uri="{FF2B5EF4-FFF2-40B4-BE49-F238E27FC236}">
                <a16:creationId xmlns:a16="http://schemas.microsoft.com/office/drawing/2014/main" id="{64E60AB9-A1B7-E9C5-015F-36D3AA8840DA}"/>
              </a:ext>
            </a:extLst>
          </p:cNvPr>
          <p:cNvSpPr>
            <a:spLocks noGrp="1"/>
          </p:cNvSpPr>
          <p:nvPr>
            <p:ph type="ftr" sz="quarter" idx="11"/>
          </p:nvPr>
        </p:nvSpPr>
        <p:spPr/>
        <p:txBody>
          <a:bodyPr/>
          <a:lstStyle/>
          <a:p>
            <a:r>
              <a:rPr lang="de-DE" sz="900"/>
              <a:t>Open Data und Datenschutz</a:t>
            </a:r>
            <a:endParaRPr lang="de-DE" dirty="0"/>
          </a:p>
        </p:txBody>
      </p:sp>
      <p:sp>
        <p:nvSpPr>
          <p:cNvPr id="5" name="Slide Number Placeholder 4">
            <a:extLst>
              <a:ext uri="{FF2B5EF4-FFF2-40B4-BE49-F238E27FC236}">
                <a16:creationId xmlns:a16="http://schemas.microsoft.com/office/drawing/2014/main" id="{AF5385B8-08EA-EEB1-55AD-9C1D5EC42FFA}"/>
              </a:ext>
            </a:extLst>
          </p:cNvPr>
          <p:cNvSpPr>
            <a:spLocks noGrp="1"/>
          </p:cNvSpPr>
          <p:nvPr>
            <p:ph type="sldNum" sz="quarter" idx="12"/>
          </p:nvPr>
        </p:nvSpPr>
        <p:spPr/>
        <p:txBody>
          <a:bodyPr/>
          <a:lstStyle/>
          <a:p>
            <a:fld id="{6C8FC03C-C266-4645-ABC5-645062898383}" type="slidenum">
              <a:rPr lang="de-DE" smtClean="0"/>
              <a:pPr/>
              <a:t>11</a:t>
            </a:fld>
            <a:r>
              <a:rPr lang="de-DE"/>
              <a:t> </a:t>
            </a:r>
            <a:endParaRPr lang="de-DE" dirty="0"/>
          </a:p>
        </p:txBody>
      </p:sp>
      <p:pic>
        <p:nvPicPr>
          <p:cNvPr id="7" name="Picture 6">
            <a:extLst>
              <a:ext uri="{FF2B5EF4-FFF2-40B4-BE49-F238E27FC236}">
                <a16:creationId xmlns:a16="http://schemas.microsoft.com/office/drawing/2014/main" id="{1BFB13F7-F9ED-58DF-0EB6-AE0612392E04}"/>
              </a:ext>
            </a:extLst>
          </p:cNvPr>
          <p:cNvPicPr>
            <a:picLocks noChangeAspect="1"/>
          </p:cNvPicPr>
          <p:nvPr/>
        </p:nvPicPr>
        <p:blipFill>
          <a:blip r:embed="rId3"/>
          <a:stretch>
            <a:fillRect/>
          </a:stretch>
        </p:blipFill>
        <p:spPr>
          <a:xfrm>
            <a:off x="530571" y="1159644"/>
            <a:ext cx="6297526" cy="3242726"/>
          </a:xfrm>
          <a:prstGeom prst="rect">
            <a:avLst/>
          </a:prstGeom>
        </p:spPr>
      </p:pic>
      <p:sp>
        <p:nvSpPr>
          <p:cNvPr id="8" name="Speech Bubble: Rectangle with Corners Rounded 7">
            <a:extLst>
              <a:ext uri="{FF2B5EF4-FFF2-40B4-BE49-F238E27FC236}">
                <a16:creationId xmlns:a16="http://schemas.microsoft.com/office/drawing/2014/main" id="{1C14D659-10A7-2D10-9A7C-FD8D074E63B9}"/>
              </a:ext>
            </a:extLst>
          </p:cNvPr>
          <p:cNvSpPr/>
          <p:nvPr/>
        </p:nvSpPr>
        <p:spPr>
          <a:xfrm>
            <a:off x="7017175" y="0"/>
            <a:ext cx="2126825" cy="2257462"/>
          </a:xfrm>
          <a:prstGeom prst="wedgeRoundRectCallout">
            <a:avLst>
              <a:gd name="adj1" fmla="val -65227"/>
              <a:gd name="adj2" fmla="val 21480"/>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2"/>
                </a:solidFill>
              </a:rPr>
              <a:t>Äquivalenzklassen: </a:t>
            </a:r>
            <a:r>
              <a:rPr lang="de-DE" dirty="0">
                <a:solidFill>
                  <a:schemeClr val="tx2"/>
                </a:solidFill>
              </a:rPr>
              <a:t>gleiche Werte auf den zur Identifikation geeigneten Variablen </a:t>
            </a:r>
            <a:endParaRPr lang="de-DE" sz="1200" dirty="0">
              <a:solidFill>
                <a:schemeClr val="tx2"/>
              </a:solidFill>
            </a:endParaRPr>
          </a:p>
        </p:txBody>
      </p:sp>
      <p:sp>
        <p:nvSpPr>
          <p:cNvPr id="9" name="Speech Bubble: Rectangle with Corners Rounded 8">
            <a:extLst>
              <a:ext uri="{FF2B5EF4-FFF2-40B4-BE49-F238E27FC236}">
                <a16:creationId xmlns:a16="http://schemas.microsoft.com/office/drawing/2014/main" id="{62DE0827-F479-37A2-4FB1-19869BA4F03E}"/>
              </a:ext>
            </a:extLst>
          </p:cNvPr>
          <p:cNvSpPr/>
          <p:nvPr/>
        </p:nvSpPr>
        <p:spPr>
          <a:xfrm>
            <a:off x="7052965" y="2262628"/>
            <a:ext cx="2091035" cy="2257462"/>
          </a:xfrm>
          <a:prstGeom prst="wedgeRoundRectCallout">
            <a:avLst>
              <a:gd name="adj1" fmla="val -65227"/>
              <a:gd name="adj2" fmla="val 197"/>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2"/>
                </a:solidFill>
              </a:rPr>
              <a:t>Jede Äquivalenzklasse hat mindestens 2 Mitglieder: k = 2</a:t>
            </a:r>
            <a:endParaRPr lang="de-DE" sz="1200" dirty="0">
              <a:solidFill>
                <a:schemeClr val="tx2"/>
              </a:solidFill>
            </a:endParaRPr>
          </a:p>
        </p:txBody>
      </p:sp>
    </p:spTree>
    <p:extLst>
      <p:ext uri="{BB962C8B-B14F-4D97-AF65-F5344CB8AC3E}">
        <p14:creationId xmlns:p14="http://schemas.microsoft.com/office/powerpoint/2010/main" val="29768603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E4812-A7DF-3E92-4B50-DE7D6C082AFA}"/>
              </a:ext>
            </a:extLst>
          </p:cNvPr>
          <p:cNvSpPr>
            <a:spLocks noGrp="1"/>
          </p:cNvSpPr>
          <p:nvPr>
            <p:ph type="title"/>
          </p:nvPr>
        </p:nvSpPr>
        <p:spPr/>
        <p:txBody>
          <a:bodyPr/>
          <a:lstStyle/>
          <a:p>
            <a:r>
              <a:rPr lang="de-DE" dirty="0"/>
              <a:t>Verbleibende Risiken</a:t>
            </a:r>
          </a:p>
        </p:txBody>
      </p:sp>
      <p:sp>
        <p:nvSpPr>
          <p:cNvPr id="4" name="Footer Placeholder 3">
            <a:extLst>
              <a:ext uri="{FF2B5EF4-FFF2-40B4-BE49-F238E27FC236}">
                <a16:creationId xmlns:a16="http://schemas.microsoft.com/office/drawing/2014/main" id="{64E60AB9-A1B7-E9C5-015F-36D3AA8840DA}"/>
              </a:ext>
            </a:extLst>
          </p:cNvPr>
          <p:cNvSpPr>
            <a:spLocks noGrp="1"/>
          </p:cNvSpPr>
          <p:nvPr>
            <p:ph type="ftr" sz="quarter" idx="11"/>
          </p:nvPr>
        </p:nvSpPr>
        <p:spPr/>
        <p:txBody>
          <a:bodyPr/>
          <a:lstStyle/>
          <a:p>
            <a:r>
              <a:rPr lang="de-DE" sz="900"/>
              <a:t>Open Data und Datenschutz</a:t>
            </a:r>
            <a:endParaRPr lang="de-DE" dirty="0"/>
          </a:p>
        </p:txBody>
      </p:sp>
      <p:sp>
        <p:nvSpPr>
          <p:cNvPr id="5" name="Slide Number Placeholder 4">
            <a:extLst>
              <a:ext uri="{FF2B5EF4-FFF2-40B4-BE49-F238E27FC236}">
                <a16:creationId xmlns:a16="http://schemas.microsoft.com/office/drawing/2014/main" id="{AF5385B8-08EA-EEB1-55AD-9C1D5EC42FFA}"/>
              </a:ext>
            </a:extLst>
          </p:cNvPr>
          <p:cNvSpPr>
            <a:spLocks noGrp="1"/>
          </p:cNvSpPr>
          <p:nvPr>
            <p:ph type="sldNum" sz="quarter" idx="12"/>
          </p:nvPr>
        </p:nvSpPr>
        <p:spPr/>
        <p:txBody>
          <a:bodyPr/>
          <a:lstStyle/>
          <a:p>
            <a:fld id="{6C8FC03C-C266-4645-ABC5-645062898383}" type="slidenum">
              <a:rPr lang="de-DE" smtClean="0"/>
              <a:pPr/>
              <a:t>12</a:t>
            </a:fld>
            <a:r>
              <a:rPr lang="de-DE"/>
              <a:t> </a:t>
            </a:r>
            <a:endParaRPr lang="de-DE" dirty="0"/>
          </a:p>
        </p:txBody>
      </p:sp>
      <p:pic>
        <p:nvPicPr>
          <p:cNvPr id="7" name="Picture 6">
            <a:extLst>
              <a:ext uri="{FF2B5EF4-FFF2-40B4-BE49-F238E27FC236}">
                <a16:creationId xmlns:a16="http://schemas.microsoft.com/office/drawing/2014/main" id="{1BFB13F7-F9ED-58DF-0EB6-AE0612392E04}"/>
              </a:ext>
            </a:extLst>
          </p:cNvPr>
          <p:cNvPicPr>
            <a:picLocks noChangeAspect="1"/>
          </p:cNvPicPr>
          <p:nvPr/>
        </p:nvPicPr>
        <p:blipFill>
          <a:blip r:embed="rId3"/>
          <a:stretch>
            <a:fillRect/>
          </a:stretch>
        </p:blipFill>
        <p:spPr>
          <a:xfrm>
            <a:off x="530571" y="1159644"/>
            <a:ext cx="6297526" cy="3242726"/>
          </a:xfrm>
          <a:prstGeom prst="rect">
            <a:avLst/>
          </a:prstGeom>
        </p:spPr>
      </p:pic>
      <p:sp>
        <p:nvSpPr>
          <p:cNvPr id="8" name="Speech Bubble: Rectangle with Corners Rounded 7">
            <a:extLst>
              <a:ext uri="{FF2B5EF4-FFF2-40B4-BE49-F238E27FC236}">
                <a16:creationId xmlns:a16="http://schemas.microsoft.com/office/drawing/2014/main" id="{1C14D659-10A7-2D10-9A7C-FD8D074E63B9}"/>
              </a:ext>
            </a:extLst>
          </p:cNvPr>
          <p:cNvSpPr/>
          <p:nvPr/>
        </p:nvSpPr>
        <p:spPr>
          <a:xfrm>
            <a:off x="7017175" y="0"/>
            <a:ext cx="2126825" cy="2257462"/>
          </a:xfrm>
          <a:prstGeom prst="wedgeRoundRectCallout">
            <a:avLst>
              <a:gd name="adj1" fmla="val -66320"/>
              <a:gd name="adj2" fmla="val 24913"/>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chemeClr val="tx2"/>
                </a:solidFill>
              </a:rPr>
              <a:t>Homogenitätsattacke </a:t>
            </a:r>
            <a:r>
              <a:rPr lang="de-DE" sz="1200" dirty="0">
                <a:solidFill>
                  <a:schemeClr val="tx2"/>
                </a:solidFill>
              </a:rPr>
              <a:t>Weiß der Angreifer um die Existenz einer Person in einer Datenbank und kann er diese Person der korrekten Äquivalenzklasse zuweisen, erfährt er deren sensible Attribute.</a:t>
            </a:r>
          </a:p>
        </p:txBody>
      </p:sp>
      <p:sp>
        <p:nvSpPr>
          <p:cNvPr id="9" name="Speech Bubble: Rectangle with Corners Rounded 8">
            <a:extLst>
              <a:ext uri="{FF2B5EF4-FFF2-40B4-BE49-F238E27FC236}">
                <a16:creationId xmlns:a16="http://schemas.microsoft.com/office/drawing/2014/main" id="{62DE0827-F479-37A2-4FB1-19869BA4F03E}"/>
              </a:ext>
            </a:extLst>
          </p:cNvPr>
          <p:cNvSpPr/>
          <p:nvPr/>
        </p:nvSpPr>
        <p:spPr>
          <a:xfrm>
            <a:off x="7052965" y="2262628"/>
            <a:ext cx="2091035" cy="2257462"/>
          </a:xfrm>
          <a:prstGeom prst="wedgeRoundRectCallout">
            <a:avLst>
              <a:gd name="adj1" fmla="val -67451"/>
              <a:gd name="adj2" fmla="val 4316"/>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2"/>
                </a:solidFill>
              </a:rPr>
              <a:t>Hintergrundwissen-Attacke</a:t>
            </a:r>
          </a:p>
          <a:p>
            <a:pPr algn="ctr"/>
            <a:r>
              <a:rPr lang="de-DE" sz="1200" dirty="0">
                <a:solidFill>
                  <a:schemeClr val="tx2"/>
                </a:solidFill>
              </a:rPr>
              <a:t>Frederics Nachbarin möchte wissen, weshalb er ins Krankenhaus eingeliefert wurde. Sie kennt sein Alter, seine PLZ und weiß, dass er volles Haar hat.</a:t>
            </a:r>
          </a:p>
        </p:txBody>
      </p:sp>
    </p:spTree>
    <p:extLst>
      <p:ext uri="{BB962C8B-B14F-4D97-AF65-F5344CB8AC3E}">
        <p14:creationId xmlns:p14="http://schemas.microsoft.com/office/powerpoint/2010/main" val="685469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F9BC7-D1B6-8695-E768-A0086AA22412}"/>
              </a:ext>
            </a:extLst>
          </p:cNvPr>
          <p:cNvSpPr>
            <a:spLocks noGrp="1"/>
          </p:cNvSpPr>
          <p:nvPr>
            <p:ph type="title"/>
          </p:nvPr>
        </p:nvSpPr>
        <p:spPr/>
        <p:txBody>
          <a:bodyPr/>
          <a:lstStyle/>
          <a:p>
            <a:r>
              <a:rPr lang="de-DE" dirty="0"/>
              <a:t>Balance</a:t>
            </a:r>
          </a:p>
        </p:txBody>
      </p:sp>
      <p:sp>
        <p:nvSpPr>
          <p:cNvPr id="3" name="Content Placeholder 2">
            <a:extLst>
              <a:ext uri="{FF2B5EF4-FFF2-40B4-BE49-F238E27FC236}">
                <a16:creationId xmlns:a16="http://schemas.microsoft.com/office/drawing/2014/main" id="{80A23724-D41F-B1A0-D96F-A5B31C3E4AD5}"/>
              </a:ext>
            </a:extLst>
          </p:cNvPr>
          <p:cNvSpPr>
            <a:spLocks noGrp="1"/>
          </p:cNvSpPr>
          <p:nvPr>
            <p:ph idx="1"/>
          </p:nvPr>
        </p:nvSpPr>
        <p:spPr>
          <a:xfrm>
            <a:off x="468000" y="1121095"/>
            <a:ext cx="7560000" cy="3366000"/>
          </a:xfrm>
        </p:spPr>
        <p:txBody>
          <a:bodyPr/>
          <a:lstStyle/>
          <a:p>
            <a:pPr marL="285750" indent="-285750">
              <a:buFont typeface="Arial" panose="020B0604020202020204" pitchFamily="34" charset="0"/>
              <a:buChar char="•"/>
            </a:pPr>
            <a:r>
              <a:rPr lang="de-DE" b="0" dirty="0"/>
              <a:t>Alle Veränderungen schränken die Wiederverwendbarkeit der Daten ein</a:t>
            </a:r>
          </a:p>
          <a:p>
            <a:pPr marL="285750" indent="-285750">
              <a:buFont typeface="Arial" panose="020B0604020202020204" pitchFamily="34" charset="0"/>
              <a:buChar char="•"/>
            </a:pPr>
            <a:r>
              <a:rPr lang="de-DE" b="0" dirty="0"/>
              <a:t>Es ist also wichtig, eine gute Balance zwischen Datenschutz und Genauigkeit zu erreichen</a:t>
            </a:r>
          </a:p>
          <a:p>
            <a:pPr marL="285750" indent="-285750">
              <a:buFont typeface="Arial" panose="020B0604020202020204" pitchFamily="34" charset="0"/>
              <a:buChar char="•"/>
            </a:pPr>
            <a:r>
              <a:rPr lang="de-DE" b="0" dirty="0"/>
              <a:t>Im Zweifelsfall: Nur die Daten publizieren, die für eine Re-Analyse erforderlich sind</a:t>
            </a:r>
          </a:p>
        </p:txBody>
      </p:sp>
      <p:sp>
        <p:nvSpPr>
          <p:cNvPr id="4" name="Footer Placeholder 3">
            <a:extLst>
              <a:ext uri="{FF2B5EF4-FFF2-40B4-BE49-F238E27FC236}">
                <a16:creationId xmlns:a16="http://schemas.microsoft.com/office/drawing/2014/main" id="{E4A313B9-AB0A-A454-8C3E-A97062C978FB}"/>
              </a:ext>
            </a:extLst>
          </p:cNvPr>
          <p:cNvSpPr>
            <a:spLocks noGrp="1"/>
          </p:cNvSpPr>
          <p:nvPr>
            <p:ph type="ftr" sz="quarter" idx="11"/>
          </p:nvPr>
        </p:nvSpPr>
        <p:spPr/>
        <p:txBody>
          <a:bodyPr/>
          <a:lstStyle/>
          <a:p>
            <a:r>
              <a:rPr lang="de-DE" sz="900"/>
              <a:t>Open Data und Datenschutz</a:t>
            </a:r>
            <a:endParaRPr lang="de-DE" dirty="0"/>
          </a:p>
        </p:txBody>
      </p:sp>
      <p:sp>
        <p:nvSpPr>
          <p:cNvPr id="5" name="Slide Number Placeholder 4">
            <a:extLst>
              <a:ext uri="{FF2B5EF4-FFF2-40B4-BE49-F238E27FC236}">
                <a16:creationId xmlns:a16="http://schemas.microsoft.com/office/drawing/2014/main" id="{3C3FAC01-C956-893A-3AF8-EFFD80DBB52B}"/>
              </a:ext>
            </a:extLst>
          </p:cNvPr>
          <p:cNvSpPr>
            <a:spLocks noGrp="1"/>
          </p:cNvSpPr>
          <p:nvPr>
            <p:ph type="sldNum" sz="quarter" idx="12"/>
          </p:nvPr>
        </p:nvSpPr>
        <p:spPr/>
        <p:txBody>
          <a:bodyPr/>
          <a:lstStyle/>
          <a:p>
            <a:fld id="{6C8FC03C-C266-4645-ABC5-645062898383}" type="slidenum">
              <a:rPr lang="de-DE" smtClean="0"/>
              <a:pPr/>
              <a:t>13</a:t>
            </a:fld>
            <a:r>
              <a:rPr lang="de-DE"/>
              <a:t> </a:t>
            </a:r>
            <a:endParaRPr lang="de-DE" dirty="0"/>
          </a:p>
        </p:txBody>
      </p:sp>
      <p:grpSp>
        <p:nvGrpSpPr>
          <p:cNvPr id="6" name="Group 5">
            <a:extLst>
              <a:ext uri="{FF2B5EF4-FFF2-40B4-BE49-F238E27FC236}">
                <a16:creationId xmlns:a16="http://schemas.microsoft.com/office/drawing/2014/main" id="{D64D27AE-862A-98CC-3769-396879F768F4}"/>
              </a:ext>
            </a:extLst>
          </p:cNvPr>
          <p:cNvGrpSpPr/>
          <p:nvPr/>
        </p:nvGrpSpPr>
        <p:grpSpPr>
          <a:xfrm>
            <a:off x="7884368" y="51470"/>
            <a:ext cx="1173609" cy="1110739"/>
            <a:chOff x="7884368" y="51470"/>
            <a:chExt cx="1173609" cy="1110739"/>
          </a:xfrm>
        </p:grpSpPr>
        <p:pic>
          <p:nvPicPr>
            <p:cNvPr id="7" name="Grafik 5">
              <a:extLst>
                <a:ext uri="{FF2B5EF4-FFF2-40B4-BE49-F238E27FC236}">
                  <a16:creationId xmlns:a16="http://schemas.microsoft.com/office/drawing/2014/main" id="{534E6F2D-A927-C89F-3B61-F3C6713FC862}"/>
                </a:ext>
              </a:extLst>
            </p:cNvPr>
            <p:cNvPicPr>
              <a:picLocks noChangeAspect="1"/>
            </p:cNvPicPr>
            <p:nvPr/>
          </p:nvPicPr>
          <p:blipFill>
            <a:blip r:embed="rId2"/>
            <a:stretch>
              <a:fillRect/>
            </a:stretch>
          </p:blipFill>
          <p:spPr>
            <a:xfrm>
              <a:off x="7972174" y="143431"/>
              <a:ext cx="1085803" cy="1018778"/>
            </a:xfrm>
            <a:prstGeom prst="rect">
              <a:avLst/>
            </a:prstGeom>
          </p:spPr>
        </p:pic>
        <p:sp>
          <p:nvSpPr>
            <p:cNvPr id="8" name="Oval 7">
              <a:extLst>
                <a:ext uri="{FF2B5EF4-FFF2-40B4-BE49-F238E27FC236}">
                  <a16:creationId xmlns:a16="http://schemas.microsoft.com/office/drawing/2014/main" id="{9D8170C6-F096-5FA2-0BCF-83A2205C8738}"/>
                </a:ext>
              </a:extLst>
            </p:cNvPr>
            <p:cNvSpPr/>
            <p:nvPr/>
          </p:nvSpPr>
          <p:spPr>
            <a:xfrm>
              <a:off x="7884368" y="51470"/>
              <a:ext cx="360040" cy="2880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Tree>
    <p:extLst>
      <p:ext uri="{BB962C8B-B14F-4D97-AF65-F5344CB8AC3E}">
        <p14:creationId xmlns:p14="http://schemas.microsoft.com/office/powerpoint/2010/main" val="779407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0FD32-10A5-FC28-A73E-C82D8255E2C2}"/>
              </a:ext>
            </a:extLst>
          </p:cNvPr>
          <p:cNvSpPr>
            <a:spLocks noGrp="1"/>
          </p:cNvSpPr>
          <p:nvPr>
            <p:ph type="title"/>
          </p:nvPr>
        </p:nvSpPr>
        <p:spPr/>
        <p:txBody>
          <a:bodyPr/>
          <a:lstStyle/>
          <a:p>
            <a:r>
              <a:rPr lang="de-DE" dirty="0"/>
              <a:t>Einverständnis Open Data</a:t>
            </a:r>
          </a:p>
        </p:txBody>
      </p:sp>
      <p:sp>
        <p:nvSpPr>
          <p:cNvPr id="3" name="Content Placeholder 2">
            <a:extLst>
              <a:ext uri="{FF2B5EF4-FFF2-40B4-BE49-F238E27FC236}">
                <a16:creationId xmlns:a16="http://schemas.microsoft.com/office/drawing/2014/main" id="{7D2BAF11-95AB-8B6A-14C2-E0986E082144}"/>
              </a:ext>
            </a:extLst>
          </p:cNvPr>
          <p:cNvSpPr>
            <a:spLocks noGrp="1"/>
          </p:cNvSpPr>
          <p:nvPr>
            <p:ph idx="1"/>
          </p:nvPr>
        </p:nvSpPr>
        <p:spPr>
          <a:xfrm>
            <a:off x="423732" y="1059582"/>
            <a:ext cx="8496488" cy="3366000"/>
          </a:xfrm>
        </p:spPr>
        <p:txBody>
          <a:bodyPr/>
          <a:lstStyle/>
          <a:p>
            <a:pPr marL="285750" indent="-285750">
              <a:lnSpc>
                <a:spcPct val="100000"/>
              </a:lnSpc>
              <a:spcAft>
                <a:spcPts val="0"/>
              </a:spcAft>
              <a:buFont typeface="Arial" panose="020B0604020202020204" pitchFamily="34" charset="0"/>
              <a:buChar char="•"/>
            </a:pPr>
            <a:r>
              <a:rPr lang="de-DE" sz="1400" b="0" dirty="0"/>
              <a:t>Die </a:t>
            </a:r>
            <a:r>
              <a:rPr lang="de-DE" sz="1400" dirty="0"/>
              <a:t>Einverständnis</a:t>
            </a:r>
            <a:r>
              <a:rPr lang="de-DE" sz="1400" b="0" dirty="0"/>
              <a:t> muss </a:t>
            </a:r>
            <a:r>
              <a:rPr lang="de-DE" sz="1400" b="0" dirty="0" err="1"/>
              <a:t>Vpn</a:t>
            </a:r>
            <a:r>
              <a:rPr lang="de-DE" sz="1400" b="0" dirty="0"/>
              <a:t> über die Nutzung und Publikation Ihrer Daten aufklären </a:t>
            </a:r>
            <a:r>
              <a:rPr lang="de-DE" b="0" dirty="0"/>
              <a:t>(</a:t>
            </a:r>
            <a:r>
              <a:rPr lang="de-DE" b="0" dirty="0">
                <a:sym typeface="Wingdings" panose="05000000000000000000" pitchFamily="2" charset="2"/>
              </a:rPr>
              <a:t> </a:t>
            </a:r>
            <a:r>
              <a:rPr lang="de-DE" b="0" dirty="0"/>
              <a:t>DSGVO)</a:t>
            </a:r>
          </a:p>
          <a:p>
            <a:pPr lvl="3" fontAlgn="base">
              <a:lnSpc>
                <a:spcPct val="100000"/>
              </a:lnSpc>
              <a:spcBef>
                <a:spcPts val="600"/>
              </a:spcBef>
              <a:spcAft>
                <a:spcPts val="0"/>
              </a:spcAft>
              <a:buFont typeface="Arial" panose="020B0604020202020204" pitchFamily="34" charset="0"/>
              <a:buChar char="•"/>
            </a:pPr>
            <a:r>
              <a:rPr lang="de-DE" sz="1200" b="0" i="0" u="none" strike="noStrike" dirty="0">
                <a:solidFill>
                  <a:srgbClr val="000000"/>
                </a:solidFill>
                <a:effectLst/>
                <a:latin typeface="Calibri" panose="020F0502020204030204" pitchFamily="34" charset="0"/>
              </a:rPr>
              <a:t>Auskunft über Verarbeitung personenbezogener Daten (Art 15)</a:t>
            </a:r>
            <a:endParaRPr lang="de-DE" sz="1200" b="0" i="1" u="none" strike="noStrike" dirty="0">
              <a:solidFill>
                <a:srgbClr val="000000"/>
              </a:solidFill>
              <a:effectLst/>
              <a:latin typeface="Trebuchet MS" panose="020B0603020202020204" pitchFamily="34" charset="0"/>
            </a:endParaRPr>
          </a:p>
          <a:p>
            <a:pPr lvl="3" fontAlgn="base">
              <a:lnSpc>
                <a:spcPct val="100000"/>
              </a:lnSpc>
              <a:spcAft>
                <a:spcPts val="0"/>
              </a:spcAft>
              <a:buFont typeface="Arial" panose="020B0604020202020204" pitchFamily="34" charset="0"/>
              <a:buChar char="•"/>
            </a:pPr>
            <a:r>
              <a:rPr lang="de-DE" sz="1200" b="0" i="0" u="none" strike="noStrike" dirty="0">
                <a:solidFill>
                  <a:srgbClr val="000000"/>
                </a:solidFill>
                <a:effectLst/>
                <a:latin typeface="Calibri" panose="020F0502020204030204" pitchFamily="34" charset="0"/>
              </a:rPr>
              <a:t>Widerruf einer erteilten Einwilligung (Art 7)</a:t>
            </a:r>
            <a:endParaRPr lang="de-DE" sz="1200" b="0" i="1" u="none" strike="noStrike" dirty="0">
              <a:solidFill>
                <a:srgbClr val="000000"/>
              </a:solidFill>
              <a:effectLst/>
              <a:latin typeface="Trebuchet MS" panose="020B0603020202020204" pitchFamily="34" charset="0"/>
            </a:endParaRPr>
          </a:p>
          <a:p>
            <a:pPr lvl="3" fontAlgn="base">
              <a:lnSpc>
                <a:spcPct val="100000"/>
              </a:lnSpc>
              <a:spcAft>
                <a:spcPts val="0"/>
              </a:spcAft>
              <a:buFont typeface="Arial" panose="020B0604020202020204" pitchFamily="34" charset="0"/>
              <a:buChar char="•"/>
            </a:pPr>
            <a:r>
              <a:rPr lang="de-DE" sz="1200" b="0" i="0" u="none" strike="noStrike" dirty="0">
                <a:solidFill>
                  <a:srgbClr val="000000"/>
                </a:solidFill>
                <a:effectLst/>
                <a:latin typeface="Calibri" panose="020F0502020204030204" pitchFamily="34" charset="0"/>
              </a:rPr>
              <a:t>Berichtigung (Art 16)</a:t>
            </a:r>
            <a:endParaRPr lang="de-DE" sz="1200" b="0" i="1" u="none" strike="noStrike" dirty="0">
              <a:solidFill>
                <a:srgbClr val="000000"/>
              </a:solidFill>
              <a:effectLst/>
              <a:latin typeface="Trebuchet MS" panose="020B0603020202020204" pitchFamily="34" charset="0"/>
            </a:endParaRPr>
          </a:p>
          <a:p>
            <a:pPr lvl="3" fontAlgn="base">
              <a:lnSpc>
                <a:spcPct val="100000"/>
              </a:lnSpc>
              <a:spcAft>
                <a:spcPts val="0"/>
              </a:spcAft>
              <a:buFont typeface="Arial" panose="020B0604020202020204" pitchFamily="34" charset="0"/>
              <a:buChar char="•"/>
            </a:pPr>
            <a:r>
              <a:rPr lang="de-DE" sz="1200" b="0" i="0" u="none" strike="noStrike" dirty="0">
                <a:solidFill>
                  <a:srgbClr val="000000"/>
                </a:solidFill>
                <a:effectLst/>
                <a:latin typeface="Calibri" panose="020F0502020204030204" pitchFamily="34" charset="0"/>
              </a:rPr>
              <a:t>Löschung (Art 17)</a:t>
            </a:r>
            <a:endParaRPr lang="de-DE" sz="1200" b="0" i="1" u="none" strike="noStrike" dirty="0">
              <a:solidFill>
                <a:srgbClr val="000000"/>
              </a:solidFill>
              <a:effectLst/>
              <a:latin typeface="Trebuchet MS" panose="020B0603020202020204" pitchFamily="34" charset="0"/>
            </a:endParaRPr>
          </a:p>
          <a:p>
            <a:pPr lvl="3" fontAlgn="base">
              <a:lnSpc>
                <a:spcPct val="100000"/>
              </a:lnSpc>
              <a:spcAft>
                <a:spcPts val="0"/>
              </a:spcAft>
              <a:buFont typeface="Arial" panose="020B0604020202020204" pitchFamily="34" charset="0"/>
              <a:buChar char="•"/>
            </a:pPr>
            <a:r>
              <a:rPr lang="de-DE" sz="1200" b="0" i="0" u="none" strike="noStrike" dirty="0">
                <a:solidFill>
                  <a:srgbClr val="000000"/>
                </a:solidFill>
                <a:effectLst/>
                <a:latin typeface="Calibri" panose="020F0502020204030204" pitchFamily="34" charset="0"/>
              </a:rPr>
              <a:t>Einschränkung der Verarbeitung (Art 18) </a:t>
            </a:r>
          </a:p>
          <a:p>
            <a:pPr lvl="3" fontAlgn="base">
              <a:lnSpc>
                <a:spcPct val="100000"/>
              </a:lnSpc>
              <a:spcAft>
                <a:spcPts val="0"/>
              </a:spcAft>
              <a:buFont typeface="Arial" panose="020B0604020202020204" pitchFamily="34" charset="0"/>
              <a:buChar char="•"/>
            </a:pPr>
            <a:endParaRPr lang="de-DE" sz="1200" b="0" i="0" u="none" strike="noStrike" dirty="0">
              <a:solidFill>
                <a:srgbClr val="000000"/>
              </a:solidFill>
              <a:effectLst/>
              <a:latin typeface="Calibri" panose="020F0502020204030204" pitchFamily="34" charset="0"/>
            </a:endParaRPr>
          </a:p>
          <a:p>
            <a:pPr marL="285750" indent="-285750">
              <a:lnSpc>
                <a:spcPct val="100000"/>
              </a:lnSpc>
              <a:spcAft>
                <a:spcPts val="0"/>
              </a:spcAft>
              <a:buFont typeface="Arial" panose="020B0604020202020204" pitchFamily="34" charset="0"/>
              <a:buChar char="•"/>
            </a:pPr>
            <a:r>
              <a:rPr lang="de-DE" b="0" dirty="0"/>
              <a:t>Dazu gehört auch eine Information über die Veröffentlichung von Daten, z.B.</a:t>
            </a:r>
          </a:p>
          <a:p>
            <a:pPr>
              <a:lnSpc>
                <a:spcPct val="100000"/>
              </a:lnSpc>
              <a:spcBef>
                <a:spcPts val="1200"/>
              </a:spcBef>
              <a:spcAft>
                <a:spcPts val="0"/>
              </a:spcAft>
            </a:pPr>
            <a:r>
              <a:rPr lang="de-DE" sz="1400" b="1" i="0" u="none" strike="noStrike" dirty="0">
                <a:solidFill>
                  <a:srgbClr val="000000"/>
                </a:solidFill>
                <a:effectLst/>
                <a:latin typeface="Calibri" panose="020F0502020204030204" pitchFamily="34" charset="0"/>
              </a:rPr>
              <a:t>Aufbewahrungsfrist für die anonymisierten Daten</a:t>
            </a:r>
            <a:endParaRPr lang="de-DE" sz="1200" dirty="0">
              <a:effectLst/>
            </a:endParaRPr>
          </a:p>
          <a:p>
            <a:pPr rtl="0">
              <a:lnSpc>
                <a:spcPct val="100000"/>
              </a:lnSpc>
              <a:spcAft>
                <a:spcPts val="0"/>
              </a:spcAft>
            </a:pPr>
            <a:r>
              <a:rPr lang="de-DE" sz="1400" b="0" i="0" u="none" strike="noStrike" dirty="0">
                <a:solidFill>
                  <a:srgbClr val="000000"/>
                </a:solidFill>
                <a:effectLst/>
                <a:latin typeface="Calibri" panose="020F0502020204030204" pitchFamily="34" charset="0"/>
              </a:rPr>
              <a:t>Die anonymisierten Daten werden voraussichtlich als offene Daten im Internet in einem Datenarchiv namens Open Science Framework (osf.io) Dritten zur Nachnutzung zugänglich gemacht. Zweck, Art und Umfang potenzieller Nachnutzungen können zum jetzigen Zeitpunkt noch nicht abgesehen werden. Damit folgt diese Studie Experten-Empfehlungen zur Qualitätssicherung in der Forschung. Da diese Daten nicht mehr personenbeziehbar sind, ist – wie erwähnt - eine Löschung Ihrer Daten aus dem anonymisierten Datensatz nicht möglich.</a:t>
            </a:r>
            <a:endParaRPr lang="de-DE" sz="1200" dirty="0">
              <a:effectLst/>
            </a:endParaRPr>
          </a:p>
          <a:p>
            <a:pPr marL="285750" indent="-285750">
              <a:lnSpc>
                <a:spcPct val="100000"/>
              </a:lnSpc>
              <a:spcAft>
                <a:spcPts val="0"/>
              </a:spcAft>
              <a:buFont typeface="Arial" panose="020B0604020202020204" pitchFamily="34" charset="0"/>
              <a:buChar char="•"/>
            </a:pPr>
            <a:endParaRPr lang="de-DE" b="0" dirty="0"/>
          </a:p>
          <a:p>
            <a:pPr>
              <a:lnSpc>
                <a:spcPct val="100000"/>
              </a:lnSpc>
              <a:spcAft>
                <a:spcPts val="0"/>
              </a:spcAft>
            </a:pPr>
            <a:endParaRPr lang="de-DE" dirty="0"/>
          </a:p>
        </p:txBody>
      </p:sp>
      <p:sp>
        <p:nvSpPr>
          <p:cNvPr id="4" name="Footer Placeholder 3">
            <a:extLst>
              <a:ext uri="{FF2B5EF4-FFF2-40B4-BE49-F238E27FC236}">
                <a16:creationId xmlns:a16="http://schemas.microsoft.com/office/drawing/2014/main" id="{83E03549-8FB5-7017-0760-6A5051F37E19}"/>
              </a:ext>
            </a:extLst>
          </p:cNvPr>
          <p:cNvSpPr>
            <a:spLocks noGrp="1"/>
          </p:cNvSpPr>
          <p:nvPr>
            <p:ph type="ftr" sz="quarter" idx="11"/>
          </p:nvPr>
        </p:nvSpPr>
        <p:spPr/>
        <p:txBody>
          <a:bodyPr/>
          <a:lstStyle/>
          <a:p>
            <a:r>
              <a:rPr lang="de-DE" sz="900"/>
              <a:t>Open Data und Datenschutz</a:t>
            </a:r>
            <a:endParaRPr lang="de-DE" dirty="0"/>
          </a:p>
        </p:txBody>
      </p:sp>
      <p:sp>
        <p:nvSpPr>
          <p:cNvPr id="5" name="Slide Number Placeholder 4">
            <a:extLst>
              <a:ext uri="{FF2B5EF4-FFF2-40B4-BE49-F238E27FC236}">
                <a16:creationId xmlns:a16="http://schemas.microsoft.com/office/drawing/2014/main" id="{F3DBB4DE-88D4-6263-CD7F-F730C9D51686}"/>
              </a:ext>
            </a:extLst>
          </p:cNvPr>
          <p:cNvSpPr>
            <a:spLocks noGrp="1"/>
          </p:cNvSpPr>
          <p:nvPr>
            <p:ph type="sldNum" sz="quarter" idx="12"/>
          </p:nvPr>
        </p:nvSpPr>
        <p:spPr/>
        <p:txBody>
          <a:bodyPr/>
          <a:lstStyle/>
          <a:p>
            <a:fld id="{6C8FC03C-C266-4645-ABC5-645062898383}" type="slidenum">
              <a:rPr lang="de-DE" smtClean="0"/>
              <a:pPr/>
              <a:t>14</a:t>
            </a:fld>
            <a:r>
              <a:rPr lang="de-DE"/>
              <a:t> </a:t>
            </a:r>
            <a:endParaRPr lang="de-DE" dirty="0"/>
          </a:p>
        </p:txBody>
      </p:sp>
      <p:grpSp>
        <p:nvGrpSpPr>
          <p:cNvPr id="6" name="Group 5">
            <a:extLst>
              <a:ext uri="{FF2B5EF4-FFF2-40B4-BE49-F238E27FC236}">
                <a16:creationId xmlns:a16="http://schemas.microsoft.com/office/drawing/2014/main" id="{52A8C246-E530-73E9-7A5E-D36AA1F9661C}"/>
              </a:ext>
            </a:extLst>
          </p:cNvPr>
          <p:cNvGrpSpPr/>
          <p:nvPr/>
        </p:nvGrpSpPr>
        <p:grpSpPr>
          <a:xfrm>
            <a:off x="7972174" y="51471"/>
            <a:ext cx="1085803" cy="1008112"/>
            <a:chOff x="7884368" y="51470"/>
            <a:chExt cx="1173609" cy="1110739"/>
          </a:xfrm>
        </p:grpSpPr>
        <p:pic>
          <p:nvPicPr>
            <p:cNvPr id="7" name="Grafik 5">
              <a:extLst>
                <a:ext uri="{FF2B5EF4-FFF2-40B4-BE49-F238E27FC236}">
                  <a16:creationId xmlns:a16="http://schemas.microsoft.com/office/drawing/2014/main" id="{7566CE1D-BB8B-D22E-073D-6DFC1B24D8A3}"/>
                </a:ext>
              </a:extLst>
            </p:cNvPr>
            <p:cNvPicPr>
              <a:picLocks noChangeAspect="1"/>
            </p:cNvPicPr>
            <p:nvPr/>
          </p:nvPicPr>
          <p:blipFill>
            <a:blip r:embed="rId2"/>
            <a:stretch>
              <a:fillRect/>
            </a:stretch>
          </p:blipFill>
          <p:spPr>
            <a:xfrm>
              <a:off x="7972174" y="143431"/>
              <a:ext cx="1085803" cy="1018778"/>
            </a:xfrm>
            <a:prstGeom prst="rect">
              <a:avLst/>
            </a:prstGeom>
          </p:spPr>
        </p:pic>
        <p:sp>
          <p:nvSpPr>
            <p:cNvPr id="8" name="Oval 7">
              <a:extLst>
                <a:ext uri="{FF2B5EF4-FFF2-40B4-BE49-F238E27FC236}">
                  <a16:creationId xmlns:a16="http://schemas.microsoft.com/office/drawing/2014/main" id="{9434CC21-01D7-8E5E-B057-EEC1B885373D}"/>
                </a:ext>
              </a:extLst>
            </p:cNvPr>
            <p:cNvSpPr/>
            <p:nvPr/>
          </p:nvSpPr>
          <p:spPr>
            <a:xfrm>
              <a:off x="7884368" y="51470"/>
              <a:ext cx="360040" cy="2880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Tree>
    <p:extLst>
      <p:ext uri="{BB962C8B-B14F-4D97-AF65-F5344CB8AC3E}">
        <p14:creationId xmlns:p14="http://schemas.microsoft.com/office/powerpoint/2010/main" val="141985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2F37B-EF8D-40AD-1FF3-30A25F41B83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8F3DAFE-AE1E-434F-D6A3-3B0A4BC79B97}"/>
              </a:ext>
            </a:extLst>
          </p:cNvPr>
          <p:cNvSpPr>
            <a:spLocks noGrp="1"/>
          </p:cNvSpPr>
          <p:nvPr>
            <p:ph type="title"/>
          </p:nvPr>
        </p:nvSpPr>
        <p:spPr>
          <a:xfrm>
            <a:off x="468000" y="396000"/>
            <a:ext cx="7131685" cy="468000"/>
          </a:xfrm>
        </p:spPr>
        <p:txBody>
          <a:bodyPr/>
          <a:lstStyle/>
          <a:p>
            <a:r>
              <a:rPr lang="de-DE" sz="2400" dirty="0"/>
              <a:t>Open Data: Ressourcen</a:t>
            </a:r>
            <a:br>
              <a:rPr lang="de-DE" sz="2400" dirty="0"/>
            </a:br>
            <a:br>
              <a:rPr lang="de-DE" sz="2400" dirty="0"/>
            </a:br>
            <a:endParaRPr lang="de-DE" sz="2400" dirty="0"/>
          </a:p>
        </p:txBody>
      </p:sp>
      <p:sp>
        <p:nvSpPr>
          <p:cNvPr id="3" name="Inhaltsplatzhalter 2">
            <a:extLst>
              <a:ext uri="{FF2B5EF4-FFF2-40B4-BE49-F238E27FC236}">
                <a16:creationId xmlns:a16="http://schemas.microsoft.com/office/drawing/2014/main" id="{0FA6F60C-5FFB-5BC9-8CCF-9C33CF1B4765}"/>
              </a:ext>
            </a:extLst>
          </p:cNvPr>
          <p:cNvSpPr>
            <a:spLocks noGrp="1"/>
          </p:cNvSpPr>
          <p:nvPr>
            <p:ph idx="1"/>
          </p:nvPr>
        </p:nvSpPr>
        <p:spPr>
          <a:xfrm>
            <a:off x="468000" y="1419622"/>
            <a:ext cx="7560000" cy="2864378"/>
          </a:xfrm>
        </p:spPr>
        <p:txBody>
          <a:bodyPr/>
          <a:lstStyle/>
          <a:p>
            <a:pPr marL="285750" indent="-285750">
              <a:buFont typeface="Arial" panose="020B0604020202020204" pitchFamily="34" charset="0"/>
              <a:buChar char="•"/>
            </a:pPr>
            <a:r>
              <a:rPr lang="de-DE" b="0" dirty="0">
                <a:hlinkClick r:id="rId2">
                  <a:extLst>
                    <a:ext uri="{A12FA001-AC4F-418D-AE19-62706E023703}">
                      <ahyp:hlinkClr xmlns:ahyp="http://schemas.microsoft.com/office/drawing/2018/hyperlinkcolor" val="tx"/>
                    </a:ext>
                  </a:extLst>
                </a:hlinkClick>
              </a:rPr>
              <a:t>Lokale Ethikkommission: https://www.psy.ruhr-uni-bochum.de/psy/fakultaet/ethik.html.de</a:t>
            </a:r>
            <a:endParaRPr lang="de-DE" b="0" dirty="0"/>
          </a:p>
          <a:p>
            <a:pPr marL="285750" indent="-285750">
              <a:buFont typeface="Arial" panose="020B0604020202020204" pitchFamily="34" charset="0"/>
              <a:buChar char="•"/>
            </a:pPr>
            <a:r>
              <a:rPr lang="de-DE" b="0" dirty="0"/>
              <a:t>Folien von Felix Schönbrodt und Ruben Arslan zu Datenschutz/Privacy unter: </a:t>
            </a:r>
            <a:r>
              <a:rPr lang="de-DE" b="0" dirty="0">
                <a:hlinkClick r:id="rId3">
                  <a:extLst>
                    <a:ext uri="{A12FA001-AC4F-418D-AE19-62706E023703}">
                      <ahyp:hlinkClr xmlns:ahyp="http://schemas.microsoft.com/office/drawing/2018/hyperlinkcolor" val="tx"/>
                    </a:ext>
                  </a:extLst>
                </a:hlinkClick>
              </a:rPr>
              <a:t>https://osf.io/tj4eh</a:t>
            </a:r>
            <a:endParaRPr lang="de-DE" b="0" dirty="0"/>
          </a:p>
          <a:p>
            <a:pPr marL="285750" indent="-285750">
              <a:buFont typeface="Arial" panose="020B0604020202020204" pitchFamily="34" charset="0"/>
              <a:buChar char="•"/>
            </a:pPr>
            <a:r>
              <a:rPr lang="de-DE" b="0" dirty="0">
                <a:solidFill>
                  <a:srgbClr val="000000"/>
                </a:solidFill>
                <a:hlinkClick r:id="rId4">
                  <a:extLst>
                    <a:ext uri="{A12FA001-AC4F-418D-AE19-62706E023703}">
                      <ahyp:hlinkClr xmlns:ahyp="http://schemas.microsoft.com/office/drawing/2018/hyperlinkcolor" val="tx"/>
                    </a:ext>
                  </a:extLst>
                </a:hlinkClick>
              </a:rPr>
              <a:t>Templates for </a:t>
            </a:r>
            <a:r>
              <a:rPr lang="de-DE" b="0" dirty="0" err="1">
                <a:solidFill>
                  <a:srgbClr val="000000"/>
                </a:solidFill>
                <a:hlinkClick r:id="rId4">
                  <a:extLst>
                    <a:ext uri="{A12FA001-AC4F-418D-AE19-62706E023703}">
                      <ahyp:hlinkClr xmlns:ahyp="http://schemas.microsoft.com/office/drawing/2018/hyperlinkcolor" val="tx"/>
                    </a:ext>
                  </a:extLst>
                </a:hlinkClick>
              </a:rPr>
              <a:t>consent</a:t>
            </a:r>
            <a:r>
              <a:rPr lang="de-DE" b="0" dirty="0">
                <a:solidFill>
                  <a:srgbClr val="000000"/>
                </a:solidFill>
                <a:hlinkClick r:id="rId4">
                  <a:extLst>
                    <a:ext uri="{A12FA001-AC4F-418D-AE19-62706E023703}">
                      <ahyp:hlinkClr xmlns:ahyp="http://schemas.microsoft.com/office/drawing/2018/hyperlinkcolor" val="tx"/>
                    </a:ext>
                  </a:extLst>
                </a:hlinkClick>
              </a:rPr>
              <a:t> </a:t>
            </a:r>
            <a:r>
              <a:rPr lang="de-DE" b="0" dirty="0" err="1">
                <a:solidFill>
                  <a:srgbClr val="000000"/>
                </a:solidFill>
                <a:hlinkClick r:id="rId4">
                  <a:extLst>
                    <a:ext uri="{A12FA001-AC4F-418D-AE19-62706E023703}">
                      <ahyp:hlinkClr xmlns:ahyp="http://schemas.microsoft.com/office/drawing/2018/hyperlinkcolor" val="tx"/>
                    </a:ext>
                  </a:extLst>
                </a:hlinkClick>
              </a:rPr>
              <a:t>forms</a:t>
            </a:r>
            <a:r>
              <a:rPr lang="de-DE" b="0" dirty="0">
                <a:hlinkClick r:id="rId4">
                  <a:extLst>
                    <a:ext uri="{A12FA001-AC4F-418D-AE19-62706E023703}">
                      <ahyp:hlinkClr xmlns:ahyp="http://schemas.microsoft.com/office/drawing/2018/hyperlinkcolor" val="tx"/>
                    </a:ext>
                  </a:extLst>
                </a:hlinkClick>
              </a:rPr>
              <a:t>: https://osf.io/tbkzh/</a:t>
            </a:r>
            <a:r>
              <a:rPr lang="de-DE" b="0" dirty="0"/>
              <a:t> (Netzwerk der OS-Initiativen)</a:t>
            </a:r>
          </a:p>
          <a:p>
            <a:r>
              <a:rPr lang="en-US" sz="1600" dirty="0"/>
              <a:t> </a:t>
            </a:r>
          </a:p>
          <a:p>
            <a:pPr marL="285750" indent="-285750">
              <a:buFont typeface="Arial" panose="020B0604020202020204" pitchFamily="34" charset="0"/>
              <a:buChar char="•"/>
            </a:pPr>
            <a:endParaRPr lang="de-DE" sz="1400" b="0" dirty="0"/>
          </a:p>
          <a:p>
            <a:endParaRPr lang="de-DE" dirty="0"/>
          </a:p>
        </p:txBody>
      </p:sp>
      <p:sp>
        <p:nvSpPr>
          <p:cNvPr id="4" name="Fußzeilenplatzhalter 3">
            <a:extLst>
              <a:ext uri="{FF2B5EF4-FFF2-40B4-BE49-F238E27FC236}">
                <a16:creationId xmlns:a16="http://schemas.microsoft.com/office/drawing/2014/main" id="{318722A3-004F-B932-14C3-DC52489B617B}"/>
              </a:ext>
            </a:extLst>
          </p:cNvPr>
          <p:cNvSpPr>
            <a:spLocks noGrp="1"/>
          </p:cNvSpPr>
          <p:nvPr>
            <p:ph type="ftr" sz="quarter" idx="11"/>
          </p:nvPr>
        </p:nvSpPr>
        <p:spPr/>
        <p:txBody>
          <a:bodyPr/>
          <a:lstStyle/>
          <a:p>
            <a:r>
              <a:rPr lang="de-DE"/>
              <a:t>Open Data und Datenschutz</a:t>
            </a:r>
            <a:endParaRPr lang="de-DE" dirty="0"/>
          </a:p>
        </p:txBody>
      </p:sp>
      <p:sp>
        <p:nvSpPr>
          <p:cNvPr id="5" name="Foliennummernplatzhalter 4">
            <a:extLst>
              <a:ext uri="{FF2B5EF4-FFF2-40B4-BE49-F238E27FC236}">
                <a16:creationId xmlns:a16="http://schemas.microsoft.com/office/drawing/2014/main" id="{505BA350-F893-6254-4E7C-1A3612FE27DB}"/>
              </a:ext>
            </a:extLst>
          </p:cNvPr>
          <p:cNvSpPr>
            <a:spLocks noGrp="1"/>
          </p:cNvSpPr>
          <p:nvPr>
            <p:ph type="sldNum" sz="quarter" idx="12"/>
          </p:nvPr>
        </p:nvSpPr>
        <p:spPr/>
        <p:txBody>
          <a:bodyPr/>
          <a:lstStyle/>
          <a:p>
            <a:fld id="{6C8FC03C-C266-4645-ABC5-645062898383}" type="slidenum">
              <a:rPr lang="de-DE" smtClean="0"/>
              <a:pPr/>
              <a:t>15</a:t>
            </a:fld>
            <a:r>
              <a:rPr lang="de-DE"/>
              <a:t> </a:t>
            </a:r>
            <a:endParaRPr lang="de-DE" dirty="0"/>
          </a:p>
        </p:txBody>
      </p:sp>
      <p:grpSp>
        <p:nvGrpSpPr>
          <p:cNvPr id="10" name="Group 5">
            <a:extLst>
              <a:ext uri="{FF2B5EF4-FFF2-40B4-BE49-F238E27FC236}">
                <a16:creationId xmlns:a16="http://schemas.microsoft.com/office/drawing/2014/main" id="{F69D3DEB-11A7-7CC7-1FBF-9FA8C76CE0D5}"/>
              </a:ext>
            </a:extLst>
          </p:cNvPr>
          <p:cNvGrpSpPr/>
          <p:nvPr/>
        </p:nvGrpSpPr>
        <p:grpSpPr>
          <a:xfrm>
            <a:off x="7972174" y="51471"/>
            <a:ext cx="1085803" cy="1008112"/>
            <a:chOff x="7884368" y="51470"/>
            <a:chExt cx="1173609" cy="1110739"/>
          </a:xfrm>
        </p:grpSpPr>
        <p:pic>
          <p:nvPicPr>
            <p:cNvPr id="11" name="Grafik 5">
              <a:extLst>
                <a:ext uri="{FF2B5EF4-FFF2-40B4-BE49-F238E27FC236}">
                  <a16:creationId xmlns:a16="http://schemas.microsoft.com/office/drawing/2014/main" id="{C89AA3A0-E27E-F88F-C8BB-6F6B5C276E87}"/>
                </a:ext>
              </a:extLst>
            </p:cNvPr>
            <p:cNvPicPr>
              <a:picLocks noChangeAspect="1"/>
            </p:cNvPicPr>
            <p:nvPr/>
          </p:nvPicPr>
          <p:blipFill>
            <a:blip r:embed="rId5"/>
            <a:stretch>
              <a:fillRect/>
            </a:stretch>
          </p:blipFill>
          <p:spPr>
            <a:xfrm>
              <a:off x="7972174" y="143431"/>
              <a:ext cx="1085803" cy="1018778"/>
            </a:xfrm>
            <a:prstGeom prst="rect">
              <a:avLst/>
            </a:prstGeom>
          </p:spPr>
        </p:pic>
        <p:sp>
          <p:nvSpPr>
            <p:cNvPr id="12" name="Oval 7">
              <a:extLst>
                <a:ext uri="{FF2B5EF4-FFF2-40B4-BE49-F238E27FC236}">
                  <a16:creationId xmlns:a16="http://schemas.microsoft.com/office/drawing/2014/main" id="{767B6302-A70E-F5A8-3825-AC0A8190654D}"/>
                </a:ext>
              </a:extLst>
            </p:cNvPr>
            <p:cNvSpPr/>
            <p:nvPr/>
          </p:nvSpPr>
          <p:spPr>
            <a:xfrm>
              <a:off x="7884368" y="51470"/>
              <a:ext cx="360040" cy="2880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Tree>
    <p:extLst>
      <p:ext uri="{BB962C8B-B14F-4D97-AF65-F5344CB8AC3E}">
        <p14:creationId xmlns:p14="http://schemas.microsoft.com/office/powerpoint/2010/main" val="3658920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54662D-AF19-92E4-D71C-6184FB3B7301}"/>
              </a:ext>
            </a:extLst>
          </p:cNvPr>
          <p:cNvSpPr>
            <a:spLocks noGrp="1"/>
          </p:cNvSpPr>
          <p:nvPr>
            <p:ph type="title"/>
          </p:nvPr>
        </p:nvSpPr>
        <p:spPr/>
        <p:txBody>
          <a:bodyPr/>
          <a:lstStyle/>
          <a:p>
            <a:r>
              <a:rPr lang="de-DE" dirty="0"/>
              <a:t>Open Data + Open (</a:t>
            </a:r>
            <a:r>
              <a:rPr lang="de-DE" dirty="0" err="1"/>
              <a:t>Reproducible</a:t>
            </a:r>
            <a:r>
              <a:rPr lang="de-DE" dirty="0"/>
              <a:t>) Code:</a:t>
            </a:r>
            <a:br>
              <a:rPr lang="de-DE" dirty="0"/>
            </a:br>
            <a:r>
              <a:rPr lang="de-DE" dirty="0"/>
              <a:t>Best Practice</a:t>
            </a:r>
            <a:br>
              <a:rPr lang="de-DE" dirty="0"/>
            </a:br>
            <a:br>
              <a:rPr lang="de-DE" sz="2800" dirty="0"/>
            </a:br>
            <a:endParaRPr lang="de-DE" dirty="0"/>
          </a:p>
        </p:txBody>
      </p:sp>
      <p:sp>
        <p:nvSpPr>
          <p:cNvPr id="3" name="Inhaltsplatzhalter 2">
            <a:extLst>
              <a:ext uri="{FF2B5EF4-FFF2-40B4-BE49-F238E27FC236}">
                <a16:creationId xmlns:a16="http://schemas.microsoft.com/office/drawing/2014/main" id="{7C46823F-89DD-64DF-A122-0C874482B958}"/>
              </a:ext>
            </a:extLst>
          </p:cNvPr>
          <p:cNvSpPr>
            <a:spLocks noGrp="1"/>
          </p:cNvSpPr>
          <p:nvPr>
            <p:ph idx="1"/>
          </p:nvPr>
        </p:nvSpPr>
        <p:spPr>
          <a:xfrm>
            <a:off x="363034" y="1635646"/>
            <a:ext cx="8276966" cy="2717927"/>
          </a:xfrm>
        </p:spPr>
        <p:txBody>
          <a:bodyPr/>
          <a:lstStyle/>
          <a:p>
            <a:pPr marL="285750" indent="-285750">
              <a:buFont typeface="Arial" panose="020B0604020202020204" pitchFamily="34" charset="0"/>
              <a:buChar char="•"/>
            </a:pPr>
            <a:r>
              <a:rPr lang="de-DE" sz="1600" b="0" dirty="0"/>
              <a:t>Datenschutz gewährleisten + Studienteilnehmende aufklären</a:t>
            </a:r>
          </a:p>
          <a:p>
            <a:pPr marL="519750" lvl="2" indent="-285750">
              <a:buFont typeface="Arial" panose="020B0604020202020204" pitchFamily="34" charset="0"/>
              <a:buChar char="•"/>
            </a:pPr>
            <a:r>
              <a:rPr lang="en-US" sz="1400" dirty="0">
                <a:latin typeface="Arial" panose="020B0604020202020204" pitchFamily="34" charset="0"/>
              </a:rPr>
              <a:t>General Data Protection Regulation (Deutsch: </a:t>
            </a:r>
            <a:r>
              <a:rPr lang="en-US" sz="1400" dirty="0" err="1">
                <a:latin typeface="Arial" panose="020B0604020202020204" pitchFamily="34" charset="0"/>
              </a:rPr>
              <a:t>Datenschutzgrundverordnung</a:t>
            </a:r>
            <a:r>
              <a:rPr lang="en-US" sz="1400" dirty="0">
                <a:latin typeface="Arial" panose="020B0604020202020204" pitchFamily="34" charset="0"/>
              </a:rPr>
              <a:t>, DSGVO)</a:t>
            </a:r>
          </a:p>
          <a:p>
            <a:pPr marL="519750" lvl="2" indent="-285750">
              <a:buFont typeface="Arial" panose="020B0604020202020204" pitchFamily="34" charset="0"/>
              <a:buChar char="•"/>
            </a:pPr>
            <a:r>
              <a:rPr lang="en-US" sz="1400" dirty="0">
                <a:latin typeface="Arial" panose="020B0604020202020204" pitchFamily="34" charset="0"/>
              </a:rPr>
              <a:t>Artikel 4: </a:t>
            </a:r>
            <a:r>
              <a:rPr lang="en-US" sz="1400" b="0" dirty="0" err="1">
                <a:latin typeface="Arial" panose="020B0604020202020204" pitchFamily="34" charset="0"/>
              </a:rPr>
              <a:t>Gegenstand</a:t>
            </a:r>
            <a:r>
              <a:rPr lang="en-US" sz="1400" b="0" dirty="0">
                <a:latin typeface="Arial" panose="020B0604020202020204" pitchFamily="34" charset="0"/>
              </a:rPr>
              <a:t> </a:t>
            </a:r>
            <a:r>
              <a:rPr lang="en-US" sz="1400" b="0" dirty="0" err="1">
                <a:latin typeface="Arial" panose="020B0604020202020204" pitchFamily="34" charset="0"/>
              </a:rPr>
              <a:t>ist</a:t>
            </a:r>
            <a:r>
              <a:rPr lang="en-US" sz="1400" b="0" dirty="0">
                <a:latin typeface="Arial" panose="020B0604020202020204" pitchFamily="34" charset="0"/>
              </a:rPr>
              <a:t> Schutz </a:t>
            </a:r>
            <a:r>
              <a:rPr lang="en-US" sz="1400" b="0" dirty="0" err="1">
                <a:latin typeface="Arial" panose="020B0604020202020204" pitchFamily="34" charset="0"/>
              </a:rPr>
              <a:t>eines</a:t>
            </a:r>
            <a:r>
              <a:rPr lang="en-US" sz="1400" b="0" dirty="0">
                <a:latin typeface="Arial" panose="020B0604020202020204" pitchFamily="34" charset="0"/>
              </a:rPr>
              <a:t> </a:t>
            </a:r>
            <a:r>
              <a:rPr lang="en-US" sz="1400" b="0" dirty="0" err="1">
                <a:latin typeface="Arial" panose="020B0604020202020204" pitchFamily="34" charset="0"/>
              </a:rPr>
              <a:t>jeden</a:t>
            </a:r>
            <a:r>
              <a:rPr lang="en-US" sz="1400" b="0" dirty="0">
                <a:latin typeface="Arial" panose="020B0604020202020204" pitchFamily="34" charset="0"/>
              </a:rPr>
              <a:t> "data subjects" = </a:t>
            </a:r>
            <a:r>
              <a:rPr lang="en-US" sz="1400" b="1" dirty="0">
                <a:latin typeface="Arial" panose="020B0604020202020204" pitchFamily="34" charset="0"/>
              </a:rPr>
              <a:t>"who can be identified, directly or indirectly, by means reasonably likely to be used by the controller or by any other natural or legal person“</a:t>
            </a:r>
          </a:p>
          <a:p>
            <a:pPr marL="519750" lvl="2" indent="-285750">
              <a:buFont typeface="Arial" panose="020B0604020202020204" pitchFamily="34" charset="0"/>
              <a:buChar char="•"/>
            </a:pPr>
            <a:endParaRPr lang="en-US" sz="1400" b="1" dirty="0">
              <a:latin typeface="Arial" panose="020B0604020202020204" pitchFamily="34" charset="0"/>
            </a:endParaRPr>
          </a:p>
          <a:p>
            <a:pPr lvl="2" indent="0">
              <a:buNone/>
            </a:pPr>
            <a:endParaRPr lang="en-US" sz="1400" b="1" dirty="0">
              <a:latin typeface="Arial" panose="020B0604020202020204" pitchFamily="34" charset="0"/>
            </a:endParaRPr>
          </a:p>
          <a:p>
            <a:endParaRPr lang="de-DE" b="0" dirty="0"/>
          </a:p>
        </p:txBody>
      </p:sp>
      <p:sp>
        <p:nvSpPr>
          <p:cNvPr id="4" name="Fußzeilenplatzhalter 3">
            <a:extLst>
              <a:ext uri="{FF2B5EF4-FFF2-40B4-BE49-F238E27FC236}">
                <a16:creationId xmlns:a16="http://schemas.microsoft.com/office/drawing/2014/main" id="{F64138E6-2CBC-4EDC-8B7D-8C726916E1AD}"/>
              </a:ext>
            </a:extLst>
          </p:cNvPr>
          <p:cNvSpPr>
            <a:spLocks noGrp="1"/>
          </p:cNvSpPr>
          <p:nvPr>
            <p:ph type="ftr" sz="quarter" idx="11"/>
          </p:nvPr>
        </p:nvSpPr>
        <p:spPr/>
        <p:txBody>
          <a:bodyPr/>
          <a:lstStyle/>
          <a:p>
            <a:r>
              <a:rPr lang="de-DE" sz="900"/>
              <a:t>Open Data und Datenschutz</a:t>
            </a:r>
            <a:endParaRPr lang="de-DE" dirty="0"/>
          </a:p>
        </p:txBody>
      </p:sp>
      <p:sp>
        <p:nvSpPr>
          <p:cNvPr id="5" name="Foliennummernplatzhalter 4">
            <a:extLst>
              <a:ext uri="{FF2B5EF4-FFF2-40B4-BE49-F238E27FC236}">
                <a16:creationId xmlns:a16="http://schemas.microsoft.com/office/drawing/2014/main" id="{D785A004-9ABD-5701-DB31-777BC1050E00}"/>
              </a:ext>
            </a:extLst>
          </p:cNvPr>
          <p:cNvSpPr>
            <a:spLocks noGrp="1"/>
          </p:cNvSpPr>
          <p:nvPr>
            <p:ph type="sldNum" sz="quarter" idx="12"/>
          </p:nvPr>
        </p:nvSpPr>
        <p:spPr/>
        <p:txBody>
          <a:bodyPr/>
          <a:lstStyle/>
          <a:p>
            <a:fld id="{6C8FC03C-C266-4645-ABC5-645062898383}" type="slidenum">
              <a:rPr lang="de-DE" smtClean="0"/>
              <a:pPr/>
              <a:t>2</a:t>
            </a:fld>
            <a:r>
              <a:rPr lang="de-DE"/>
              <a:t> </a:t>
            </a:r>
            <a:endParaRPr lang="de-DE" dirty="0"/>
          </a:p>
        </p:txBody>
      </p:sp>
      <p:grpSp>
        <p:nvGrpSpPr>
          <p:cNvPr id="9" name="Group 7">
            <a:extLst>
              <a:ext uri="{FF2B5EF4-FFF2-40B4-BE49-F238E27FC236}">
                <a16:creationId xmlns:a16="http://schemas.microsoft.com/office/drawing/2014/main" id="{A2C0CD77-2C0A-BF53-F7DD-EFC3E72757BB}"/>
              </a:ext>
            </a:extLst>
          </p:cNvPr>
          <p:cNvGrpSpPr/>
          <p:nvPr/>
        </p:nvGrpSpPr>
        <p:grpSpPr>
          <a:xfrm>
            <a:off x="7549591" y="35942"/>
            <a:ext cx="669553" cy="626636"/>
            <a:chOff x="7884368" y="51470"/>
            <a:chExt cx="1173609" cy="1110739"/>
          </a:xfrm>
        </p:grpSpPr>
        <p:pic>
          <p:nvPicPr>
            <p:cNvPr id="10" name="Grafik 9">
              <a:extLst>
                <a:ext uri="{FF2B5EF4-FFF2-40B4-BE49-F238E27FC236}">
                  <a16:creationId xmlns:a16="http://schemas.microsoft.com/office/drawing/2014/main" id="{122D7CAE-8FF6-F898-19C5-78622B6F3590}"/>
                </a:ext>
              </a:extLst>
            </p:cNvPr>
            <p:cNvPicPr>
              <a:picLocks noChangeAspect="1"/>
            </p:cNvPicPr>
            <p:nvPr/>
          </p:nvPicPr>
          <p:blipFill>
            <a:blip r:embed="rId3"/>
            <a:stretch>
              <a:fillRect/>
            </a:stretch>
          </p:blipFill>
          <p:spPr>
            <a:xfrm>
              <a:off x="7972174" y="143431"/>
              <a:ext cx="1085803" cy="1018778"/>
            </a:xfrm>
            <a:prstGeom prst="rect">
              <a:avLst/>
            </a:prstGeom>
          </p:spPr>
        </p:pic>
        <p:sp>
          <p:nvSpPr>
            <p:cNvPr id="11" name="Oval 6">
              <a:extLst>
                <a:ext uri="{FF2B5EF4-FFF2-40B4-BE49-F238E27FC236}">
                  <a16:creationId xmlns:a16="http://schemas.microsoft.com/office/drawing/2014/main" id="{67860D92-C62D-F4D7-D5D6-6D551AED305B}"/>
                </a:ext>
              </a:extLst>
            </p:cNvPr>
            <p:cNvSpPr/>
            <p:nvPr/>
          </p:nvSpPr>
          <p:spPr>
            <a:xfrm>
              <a:off x="7884368" y="51470"/>
              <a:ext cx="360040" cy="2880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pic>
        <p:nvPicPr>
          <p:cNvPr id="12" name="Grafik 11">
            <a:extLst>
              <a:ext uri="{FF2B5EF4-FFF2-40B4-BE49-F238E27FC236}">
                <a16:creationId xmlns:a16="http://schemas.microsoft.com/office/drawing/2014/main" id="{6A3CEF7A-245B-6D38-A371-270351A2A080}"/>
              </a:ext>
            </a:extLst>
          </p:cNvPr>
          <p:cNvPicPr>
            <a:picLocks noChangeAspect="1"/>
          </p:cNvPicPr>
          <p:nvPr/>
        </p:nvPicPr>
        <p:blipFill>
          <a:blip r:embed="rId4"/>
          <a:stretch>
            <a:fillRect/>
          </a:stretch>
        </p:blipFill>
        <p:spPr>
          <a:xfrm>
            <a:off x="8315149" y="82574"/>
            <a:ext cx="554575" cy="543629"/>
          </a:xfrm>
          <a:prstGeom prst="rect">
            <a:avLst/>
          </a:prstGeom>
        </p:spPr>
      </p:pic>
    </p:spTree>
    <p:extLst>
      <p:ext uri="{BB962C8B-B14F-4D97-AF65-F5344CB8AC3E}">
        <p14:creationId xmlns:p14="http://schemas.microsoft.com/office/powerpoint/2010/main" val="656963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A4E4A-CC30-8BBB-1DB5-9BC2889D4679}"/>
              </a:ext>
            </a:extLst>
          </p:cNvPr>
          <p:cNvSpPr>
            <a:spLocks noGrp="1"/>
          </p:cNvSpPr>
          <p:nvPr>
            <p:ph type="title"/>
          </p:nvPr>
        </p:nvSpPr>
        <p:spPr>
          <a:xfrm>
            <a:off x="504388" y="396000"/>
            <a:ext cx="7504174" cy="468000"/>
          </a:xfrm>
        </p:spPr>
        <p:txBody>
          <a:bodyPr/>
          <a:lstStyle/>
          <a:p>
            <a:r>
              <a:rPr lang="de-DE" sz="2400" dirty="0"/>
              <a:t>Datenschutz: </a:t>
            </a:r>
            <a:r>
              <a:rPr lang="de-DE" sz="2400" dirty="0" err="1"/>
              <a:t>Personally</a:t>
            </a:r>
            <a:r>
              <a:rPr lang="de-DE" sz="2400" dirty="0"/>
              <a:t> </a:t>
            </a:r>
            <a:r>
              <a:rPr lang="de-DE" sz="2400" dirty="0" err="1"/>
              <a:t>Identifiable</a:t>
            </a:r>
            <a:r>
              <a:rPr lang="de-DE" sz="2400" dirty="0"/>
              <a:t> Information (PII)</a:t>
            </a:r>
            <a:br>
              <a:rPr lang="de-DE" sz="2400" dirty="0"/>
            </a:br>
            <a:r>
              <a:rPr lang="de-DE" sz="2400" dirty="0"/>
              <a:t>= Personenbezogene Daten</a:t>
            </a:r>
          </a:p>
        </p:txBody>
      </p:sp>
      <p:sp>
        <p:nvSpPr>
          <p:cNvPr id="3" name="Content Placeholder 2">
            <a:extLst>
              <a:ext uri="{FF2B5EF4-FFF2-40B4-BE49-F238E27FC236}">
                <a16:creationId xmlns:a16="http://schemas.microsoft.com/office/drawing/2014/main" id="{DADD9366-B656-8F3E-3B32-7B6C294DABDF}"/>
              </a:ext>
            </a:extLst>
          </p:cNvPr>
          <p:cNvSpPr>
            <a:spLocks noGrp="1"/>
          </p:cNvSpPr>
          <p:nvPr>
            <p:ph idx="1"/>
          </p:nvPr>
        </p:nvSpPr>
        <p:spPr>
          <a:xfrm>
            <a:off x="450000" y="1218707"/>
            <a:ext cx="7920068" cy="3366000"/>
          </a:xfrm>
        </p:spPr>
        <p:txBody>
          <a:bodyPr/>
          <a:lstStyle/>
          <a:p>
            <a:pPr marL="285750" indent="-285750">
              <a:spcAft>
                <a:spcPts val="0"/>
              </a:spcAft>
              <a:buFont typeface="Arial" panose="020B0604020202020204" pitchFamily="34" charset="0"/>
              <a:buChar char="•"/>
            </a:pPr>
            <a:r>
              <a:rPr lang="en-US" b="0" dirty="0">
                <a:latin typeface="Arial" panose="020B0604020202020204" pitchFamily="34" charset="0"/>
              </a:rPr>
              <a:t>Name</a:t>
            </a:r>
          </a:p>
          <a:p>
            <a:pPr marL="285750" indent="-285750">
              <a:spcAft>
                <a:spcPts val="0"/>
              </a:spcAft>
              <a:buFont typeface="Arial" panose="020B0604020202020204" pitchFamily="34" charset="0"/>
              <a:buChar char="•"/>
            </a:pPr>
            <a:r>
              <a:rPr lang="en-US" b="0" dirty="0">
                <a:latin typeface="Arial" panose="020B0604020202020204" pitchFamily="34" charset="0"/>
              </a:rPr>
              <a:t>IP-</a:t>
            </a:r>
            <a:r>
              <a:rPr lang="en-US" b="0" dirty="0" err="1">
                <a:latin typeface="Arial" panose="020B0604020202020204" pitchFamily="34" charset="0"/>
              </a:rPr>
              <a:t>Adresse</a:t>
            </a:r>
            <a:endParaRPr lang="en-US" b="0" dirty="0">
              <a:latin typeface="Arial" panose="020B0604020202020204" pitchFamily="34" charset="0"/>
            </a:endParaRPr>
          </a:p>
          <a:p>
            <a:pPr marL="285750" indent="-285750">
              <a:spcAft>
                <a:spcPts val="0"/>
              </a:spcAft>
              <a:buFont typeface="Arial" panose="020B0604020202020204" pitchFamily="34" charset="0"/>
              <a:buChar char="•"/>
            </a:pPr>
            <a:r>
              <a:rPr lang="en-US" b="0" dirty="0" err="1">
                <a:effectLst/>
                <a:latin typeface="Arial" panose="020B0604020202020204" pitchFamily="34" charset="0"/>
              </a:rPr>
              <a:t>Adresse</a:t>
            </a:r>
            <a:endParaRPr lang="en-US" b="0" dirty="0">
              <a:effectLst/>
              <a:latin typeface="Arial" panose="020B0604020202020204" pitchFamily="34" charset="0"/>
            </a:endParaRPr>
          </a:p>
          <a:p>
            <a:pPr marL="285750" indent="-285750">
              <a:spcAft>
                <a:spcPts val="0"/>
              </a:spcAft>
              <a:buFont typeface="Arial" panose="020B0604020202020204" pitchFamily="34" charset="0"/>
              <a:buChar char="•"/>
            </a:pPr>
            <a:r>
              <a:rPr lang="en-US" b="0" dirty="0" err="1">
                <a:latin typeface="Arial" panose="020B0604020202020204" pitchFamily="34" charset="0"/>
              </a:rPr>
              <a:t>Telefonnummer</a:t>
            </a:r>
            <a:endParaRPr lang="en-US" b="0" dirty="0">
              <a:latin typeface="Arial" panose="020B0604020202020204" pitchFamily="34" charset="0"/>
            </a:endParaRPr>
          </a:p>
          <a:p>
            <a:pPr marL="285750" indent="-285750">
              <a:spcAft>
                <a:spcPts val="0"/>
              </a:spcAft>
              <a:buFont typeface="Arial" panose="020B0604020202020204" pitchFamily="34" charset="0"/>
              <a:buChar char="•"/>
            </a:pPr>
            <a:r>
              <a:rPr lang="en-US" b="0" dirty="0" err="1">
                <a:effectLst/>
                <a:latin typeface="Arial" panose="020B0604020202020204" pitchFamily="34" charset="0"/>
              </a:rPr>
              <a:t>Ausweisnummer</a:t>
            </a:r>
            <a:endParaRPr lang="en-US" b="0" dirty="0">
              <a:effectLst/>
              <a:latin typeface="Arial" panose="020B0604020202020204" pitchFamily="34" charset="0"/>
            </a:endParaRPr>
          </a:p>
          <a:p>
            <a:pPr marL="285750" indent="-285750">
              <a:spcAft>
                <a:spcPts val="0"/>
              </a:spcAft>
              <a:buFont typeface="Arial" panose="020B0604020202020204" pitchFamily="34" charset="0"/>
              <a:buChar char="•"/>
            </a:pPr>
            <a:r>
              <a:rPr lang="en-US" b="0" dirty="0">
                <a:latin typeface="Arial" panose="020B0604020202020204" pitchFamily="34" charset="0"/>
              </a:rPr>
              <a:t>Fotos, </a:t>
            </a:r>
            <a:r>
              <a:rPr lang="en-US" b="0" dirty="0" err="1">
                <a:latin typeface="Arial" panose="020B0604020202020204" pitchFamily="34" charset="0"/>
              </a:rPr>
              <a:t>Fingerabdrücke</a:t>
            </a:r>
            <a:r>
              <a:rPr lang="en-US" b="0" dirty="0">
                <a:latin typeface="Arial" panose="020B0604020202020204" pitchFamily="34" charset="0"/>
              </a:rPr>
              <a:t>, </a:t>
            </a:r>
            <a:r>
              <a:rPr lang="en-US" b="0" dirty="0" err="1">
                <a:latin typeface="Arial" panose="020B0604020202020204" pitchFamily="34" charset="0"/>
              </a:rPr>
              <a:t>Handschriftproben</a:t>
            </a:r>
            <a:endParaRPr lang="en-US" b="0" dirty="0">
              <a:latin typeface="Arial" panose="020B0604020202020204" pitchFamily="34" charset="0"/>
            </a:endParaRPr>
          </a:p>
          <a:p>
            <a:pPr marL="285750" indent="-285750">
              <a:spcAft>
                <a:spcPts val="0"/>
              </a:spcAft>
              <a:buFont typeface="Arial" panose="020B0604020202020204" pitchFamily="34" charset="0"/>
              <a:buChar char="•"/>
            </a:pPr>
            <a:r>
              <a:rPr lang="en-US" b="0" dirty="0" err="1">
                <a:effectLst/>
                <a:latin typeface="Arial" panose="020B0604020202020204" pitchFamily="34" charset="0"/>
              </a:rPr>
              <a:t>Kredikarten</a:t>
            </a:r>
            <a:r>
              <a:rPr lang="en-US" b="0" dirty="0" err="1">
                <a:latin typeface="Arial" panose="020B0604020202020204" pitchFamily="34" charset="0"/>
              </a:rPr>
              <a:t>nummer</a:t>
            </a:r>
            <a:endParaRPr lang="en-US" b="0" dirty="0">
              <a:latin typeface="Arial" panose="020B0604020202020204" pitchFamily="34" charset="0"/>
            </a:endParaRPr>
          </a:p>
          <a:p>
            <a:pPr marL="285750" indent="-285750">
              <a:spcAft>
                <a:spcPts val="0"/>
              </a:spcAft>
              <a:buFont typeface="Arial" panose="020B0604020202020204" pitchFamily="34" charset="0"/>
              <a:buChar char="•"/>
            </a:pPr>
            <a:r>
              <a:rPr lang="en-US" b="0" dirty="0" err="1">
                <a:effectLst/>
                <a:latin typeface="Arial" panose="020B0604020202020204" pitchFamily="34" charset="0"/>
              </a:rPr>
              <a:t>Geburtst</a:t>
            </a:r>
            <a:r>
              <a:rPr lang="en-US" b="0" dirty="0" err="1">
                <a:latin typeface="Arial" panose="020B0604020202020204" pitchFamily="34" charset="0"/>
              </a:rPr>
              <a:t>datum</a:t>
            </a:r>
            <a:endParaRPr lang="en-US" b="0" dirty="0">
              <a:latin typeface="Arial" panose="020B0604020202020204" pitchFamily="34" charset="0"/>
            </a:endParaRPr>
          </a:p>
          <a:p>
            <a:pPr marL="285750" indent="-285750">
              <a:spcAft>
                <a:spcPts val="0"/>
              </a:spcAft>
              <a:buFont typeface="Arial" panose="020B0604020202020204" pitchFamily="34" charset="0"/>
              <a:buChar char="•"/>
            </a:pPr>
            <a:r>
              <a:rPr lang="en-US" b="0" dirty="0" err="1">
                <a:effectLst/>
                <a:latin typeface="Arial" panose="020B0604020202020204" pitchFamily="34" charset="0"/>
              </a:rPr>
              <a:t>Geburtsort</a:t>
            </a:r>
            <a:endParaRPr lang="en-US" b="0" dirty="0">
              <a:effectLst/>
              <a:latin typeface="Arial" panose="020B0604020202020204" pitchFamily="34" charset="0"/>
            </a:endParaRPr>
          </a:p>
          <a:p>
            <a:pPr marL="285750" indent="-285750">
              <a:spcAft>
                <a:spcPts val="0"/>
              </a:spcAft>
              <a:buFont typeface="Arial" panose="020B0604020202020204" pitchFamily="34" charset="0"/>
              <a:buChar char="•"/>
            </a:pPr>
            <a:r>
              <a:rPr lang="en-US" b="0" dirty="0" err="1">
                <a:latin typeface="Arial" panose="020B0604020202020204" pitchFamily="34" charset="0"/>
              </a:rPr>
              <a:t>Genetische</a:t>
            </a:r>
            <a:r>
              <a:rPr lang="en-US" b="0" dirty="0">
                <a:latin typeface="Arial" panose="020B0604020202020204" pitchFamily="34" charset="0"/>
              </a:rPr>
              <a:t> </a:t>
            </a:r>
            <a:r>
              <a:rPr lang="en-US" b="0" dirty="0" err="1">
                <a:latin typeface="Arial" panose="020B0604020202020204" pitchFamily="34" charset="0"/>
              </a:rPr>
              <a:t>Informationen</a:t>
            </a:r>
            <a:r>
              <a:rPr lang="en-US" b="0" dirty="0">
                <a:latin typeface="Arial" panose="020B0604020202020204" pitchFamily="34" charset="0"/>
              </a:rPr>
              <a:t> </a:t>
            </a:r>
          </a:p>
          <a:p>
            <a:pPr marL="285750" indent="-285750">
              <a:spcBef>
                <a:spcPts val="600"/>
              </a:spcBef>
              <a:spcAft>
                <a:spcPts val="0"/>
              </a:spcAft>
              <a:buFont typeface="Wingdings" panose="05000000000000000000" pitchFamily="2" charset="2"/>
              <a:buChar char="à"/>
            </a:pPr>
            <a:r>
              <a:rPr lang="en-US" dirty="0">
                <a:effectLst/>
                <a:latin typeface="Arial" panose="020B0604020202020204" pitchFamily="34" charset="0"/>
                <a:sym typeface="Wingdings" panose="05000000000000000000" pitchFamily="2" charset="2"/>
              </a:rPr>
              <a:t>Am </a:t>
            </a:r>
            <a:r>
              <a:rPr lang="en-US" dirty="0" err="1">
                <a:latin typeface="Arial" panose="020B0604020202020204" pitchFamily="34" charset="0"/>
                <a:sym typeface="Wingdings" panose="05000000000000000000" pitchFamily="2" charset="2"/>
              </a:rPr>
              <a:t>besten</a:t>
            </a:r>
            <a:r>
              <a:rPr lang="en-US" dirty="0">
                <a:latin typeface="Arial" panose="020B0604020202020204" pitchFamily="34" charset="0"/>
                <a:sym typeface="Wingdings" panose="05000000000000000000" pitchFamily="2" charset="2"/>
              </a:rPr>
              <a:t> nicht </a:t>
            </a:r>
            <a:r>
              <a:rPr lang="en-US" dirty="0" err="1">
                <a:latin typeface="Arial" panose="020B0604020202020204" pitchFamily="34" charset="0"/>
                <a:sym typeface="Wingdings" panose="05000000000000000000" pitchFamily="2" charset="2"/>
              </a:rPr>
              <a:t>erheben</a:t>
            </a:r>
            <a:r>
              <a:rPr lang="en-US" dirty="0">
                <a:latin typeface="Arial" panose="020B0604020202020204" pitchFamily="34" charset="0"/>
                <a:sym typeface="Wingdings" panose="05000000000000000000" pitchFamily="2" charset="2"/>
              </a:rPr>
              <a:t> </a:t>
            </a:r>
          </a:p>
          <a:p>
            <a:pPr marL="285750" indent="-285750">
              <a:spcBef>
                <a:spcPts val="600"/>
              </a:spcBef>
              <a:spcAft>
                <a:spcPts val="0"/>
              </a:spcAft>
              <a:buFont typeface="Wingdings" panose="05000000000000000000" pitchFamily="2" charset="2"/>
              <a:buChar char="à"/>
            </a:pPr>
            <a:r>
              <a:rPr lang="en-US" dirty="0">
                <a:solidFill>
                  <a:schemeClr val="accent3"/>
                </a:solidFill>
                <a:latin typeface="Arial" panose="020B0604020202020204" pitchFamily="34" charset="0"/>
                <a:sym typeface="Wingdings" panose="05000000000000000000" pitchFamily="2" charset="2"/>
              </a:rPr>
              <a:t>Auf </a:t>
            </a:r>
            <a:r>
              <a:rPr lang="en-US" dirty="0" err="1">
                <a:solidFill>
                  <a:schemeClr val="accent3"/>
                </a:solidFill>
                <a:latin typeface="Arial" panose="020B0604020202020204" pitchFamily="34" charset="0"/>
                <a:sym typeface="Wingdings" panose="05000000000000000000" pitchFamily="2" charset="2"/>
              </a:rPr>
              <a:t>keinen</a:t>
            </a:r>
            <a:r>
              <a:rPr lang="en-US" dirty="0">
                <a:solidFill>
                  <a:schemeClr val="accent3"/>
                </a:solidFill>
                <a:latin typeface="Arial" panose="020B0604020202020204" pitchFamily="34" charset="0"/>
                <a:sym typeface="Wingdings" panose="05000000000000000000" pitchFamily="2" charset="2"/>
              </a:rPr>
              <a:t> Fall </a:t>
            </a:r>
            <a:r>
              <a:rPr lang="en-US" dirty="0" err="1">
                <a:solidFill>
                  <a:schemeClr val="accent3"/>
                </a:solidFill>
                <a:latin typeface="Arial" panose="020B0604020202020204" pitchFamily="34" charset="0"/>
                <a:sym typeface="Wingdings" panose="05000000000000000000" pitchFamily="2" charset="2"/>
              </a:rPr>
              <a:t>veröffentlichen</a:t>
            </a:r>
            <a:r>
              <a:rPr lang="en-US" dirty="0">
                <a:solidFill>
                  <a:schemeClr val="accent3"/>
                </a:solidFill>
                <a:latin typeface="Arial" panose="020B0604020202020204" pitchFamily="34" charset="0"/>
                <a:sym typeface="Wingdings" panose="05000000000000000000" pitchFamily="2" charset="2"/>
              </a:rPr>
              <a:t> und </a:t>
            </a:r>
            <a:r>
              <a:rPr lang="en-US" dirty="0" err="1">
                <a:solidFill>
                  <a:schemeClr val="accent3"/>
                </a:solidFill>
                <a:latin typeface="Arial" panose="020B0604020202020204" pitchFamily="34" charset="0"/>
                <a:sym typeface="Wingdings" panose="05000000000000000000" pitchFamily="2" charset="2"/>
              </a:rPr>
              <a:t>auch</a:t>
            </a:r>
            <a:r>
              <a:rPr lang="en-US" dirty="0">
                <a:solidFill>
                  <a:schemeClr val="accent3"/>
                </a:solidFill>
                <a:latin typeface="Arial" panose="020B0604020202020204" pitchFamily="34" charset="0"/>
                <a:sym typeface="Wingdings" panose="05000000000000000000" pitchFamily="2" charset="2"/>
              </a:rPr>
              <a:t> </a:t>
            </a:r>
            <a:r>
              <a:rPr lang="en-US" dirty="0" err="1">
                <a:solidFill>
                  <a:schemeClr val="accent3"/>
                </a:solidFill>
                <a:latin typeface="Arial" panose="020B0604020202020204" pitchFamily="34" charset="0"/>
                <a:sym typeface="Wingdings" panose="05000000000000000000" pitchFamily="2" charset="2"/>
              </a:rPr>
              <a:t>sonst</a:t>
            </a:r>
            <a:r>
              <a:rPr lang="en-US" dirty="0">
                <a:solidFill>
                  <a:schemeClr val="accent3"/>
                </a:solidFill>
                <a:latin typeface="Arial" panose="020B0604020202020204" pitchFamily="34" charset="0"/>
                <a:sym typeface="Wingdings" panose="05000000000000000000" pitchFamily="2" charset="2"/>
              </a:rPr>
              <a:t> </a:t>
            </a:r>
            <a:r>
              <a:rPr lang="en-US" dirty="0" err="1">
                <a:solidFill>
                  <a:schemeClr val="accent3"/>
                </a:solidFill>
                <a:latin typeface="Arial" panose="020B0604020202020204" pitchFamily="34" charset="0"/>
                <a:sym typeface="Wingdings" panose="05000000000000000000" pitchFamily="2" charset="2"/>
              </a:rPr>
              <a:t>besonders</a:t>
            </a:r>
            <a:r>
              <a:rPr lang="en-US" dirty="0">
                <a:solidFill>
                  <a:schemeClr val="accent3"/>
                </a:solidFill>
                <a:latin typeface="Arial" panose="020B0604020202020204" pitchFamily="34" charset="0"/>
                <a:sym typeface="Wingdings" panose="05000000000000000000" pitchFamily="2" charset="2"/>
              </a:rPr>
              <a:t> </a:t>
            </a:r>
            <a:r>
              <a:rPr lang="en-US" dirty="0" err="1">
                <a:solidFill>
                  <a:schemeClr val="accent3"/>
                </a:solidFill>
                <a:latin typeface="Arial" panose="020B0604020202020204" pitchFamily="34" charset="0"/>
                <a:sym typeface="Wingdings" panose="05000000000000000000" pitchFamily="2" charset="2"/>
              </a:rPr>
              <a:t>schützen</a:t>
            </a:r>
            <a:r>
              <a:rPr lang="en-US" dirty="0">
                <a:solidFill>
                  <a:schemeClr val="accent3"/>
                </a:solidFill>
                <a:latin typeface="Arial" panose="020B0604020202020204" pitchFamily="34" charset="0"/>
                <a:sym typeface="Wingdings" panose="05000000000000000000" pitchFamily="2" charset="2"/>
              </a:rPr>
              <a:t> (</a:t>
            </a:r>
            <a:r>
              <a:rPr lang="en-US" dirty="0" err="1">
                <a:solidFill>
                  <a:schemeClr val="accent3"/>
                </a:solidFill>
                <a:latin typeface="Arial" panose="020B0604020202020204" pitchFamily="34" charset="0"/>
                <a:sym typeface="Wingdings" panose="05000000000000000000" pitchFamily="2" charset="2"/>
              </a:rPr>
              <a:t>z.B.</a:t>
            </a:r>
            <a:r>
              <a:rPr lang="en-US" dirty="0">
                <a:solidFill>
                  <a:schemeClr val="accent3"/>
                </a:solidFill>
                <a:latin typeface="Arial" panose="020B0604020202020204" pitchFamily="34" charset="0"/>
                <a:sym typeface="Wingdings" panose="05000000000000000000" pitchFamily="2" charset="2"/>
              </a:rPr>
              <a:t> </a:t>
            </a:r>
            <a:r>
              <a:rPr lang="en-US" dirty="0" err="1">
                <a:solidFill>
                  <a:schemeClr val="accent3"/>
                </a:solidFill>
                <a:latin typeface="Arial" panose="020B0604020202020204" pitchFamily="34" charset="0"/>
                <a:sym typeface="Wingdings" panose="05000000000000000000" pitchFamily="2" charset="2"/>
              </a:rPr>
              <a:t>eigene</a:t>
            </a:r>
            <a:r>
              <a:rPr lang="en-US" dirty="0">
                <a:solidFill>
                  <a:schemeClr val="accent3"/>
                </a:solidFill>
                <a:latin typeface="Arial" panose="020B0604020202020204" pitchFamily="34" charset="0"/>
                <a:sym typeface="Wingdings" panose="05000000000000000000" pitchFamily="2" charset="2"/>
              </a:rPr>
              <a:t> </a:t>
            </a:r>
            <a:r>
              <a:rPr lang="en-US" dirty="0" err="1">
                <a:solidFill>
                  <a:schemeClr val="accent3"/>
                </a:solidFill>
                <a:latin typeface="Arial" panose="020B0604020202020204" pitchFamily="34" charset="0"/>
                <a:sym typeface="Wingdings" panose="05000000000000000000" pitchFamily="2" charset="2"/>
              </a:rPr>
              <a:t>Speicherung</a:t>
            </a:r>
            <a:r>
              <a:rPr lang="en-US" dirty="0">
                <a:solidFill>
                  <a:schemeClr val="accent3"/>
                </a:solidFill>
                <a:latin typeface="Arial" panose="020B0604020202020204" pitchFamily="34" charset="0"/>
                <a:sym typeface="Wingdings" panose="05000000000000000000" pitchFamily="2" charset="2"/>
              </a:rPr>
              <a:t>)!</a:t>
            </a:r>
            <a:endParaRPr lang="en-US" dirty="0">
              <a:solidFill>
                <a:schemeClr val="accent3"/>
              </a:solidFill>
              <a:effectLst/>
              <a:latin typeface="Arial" panose="020B0604020202020204" pitchFamily="34" charset="0"/>
            </a:endParaRPr>
          </a:p>
        </p:txBody>
      </p:sp>
      <p:sp>
        <p:nvSpPr>
          <p:cNvPr id="4" name="Footer Placeholder 3">
            <a:extLst>
              <a:ext uri="{FF2B5EF4-FFF2-40B4-BE49-F238E27FC236}">
                <a16:creationId xmlns:a16="http://schemas.microsoft.com/office/drawing/2014/main" id="{7A13A672-C3CA-A5E5-6723-1493EB44F1D5}"/>
              </a:ext>
            </a:extLst>
          </p:cNvPr>
          <p:cNvSpPr>
            <a:spLocks noGrp="1"/>
          </p:cNvSpPr>
          <p:nvPr>
            <p:ph type="ftr" sz="quarter" idx="11"/>
          </p:nvPr>
        </p:nvSpPr>
        <p:spPr/>
        <p:txBody>
          <a:bodyPr/>
          <a:lstStyle/>
          <a:p>
            <a:r>
              <a:rPr lang="de-DE" sz="900"/>
              <a:t>Open Data und Datenschutz</a:t>
            </a:r>
            <a:endParaRPr lang="de-DE" dirty="0"/>
          </a:p>
        </p:txBody>
      </p:sp>
      <p:sp>
        <p:nvSpPr>
          <p:cNvPr id="5" name="Slide Number Placeholder 4">
            <a:extLst>
              <a:ext uri="{FF2B5EF4-FFF2-40B4-BE49-F238E27FC236}">
                <a16:creationId xmlns:a16="http://schemas.microsoft.com/office/drawing/2014/main" id="{746A324A-BC76-65D5-2CBB-A07A49B67D81}"/>
              </a:ext>
            </a:extLst>
          </p:cNvPr>
          <p:cNvSpPr>
            <a:spLocks noGrp="1"/>
          </p:cNvSpPr>
          <p:nvPr>
            <p:ph type="sldNum" sz="quarter" idx="12"/>
          </p:nvPr>
        </p:nvSpPr>
        <p:spPr/>
        <p:txBody>
          <a:bodyPr/>
          <a:lstStyle/>
          <a:p>
            <a:fld id="{6C8FC03C-C266-4645-ABC5-645062898383}" type="slidenum">
              <a:rPr lang="de-DE" smtClean="0"/>
              <a:pPr/>
              <a:t>3</a:t>
            </a:fld>
            <a:r>
              <a:rPr lang="de-DE"/>
              <a:t> </a:t>
            </a:r>
            <a:endParaRPr lang="de-DE" dirty="0"/>
          </a:p>
        </p:txBody>
      </p:sp>
      <p:grpSp>
        <p:nvGrpSpPr>
          <p:cNvPr id="6" name="Group 5">
            <a:extLst>
              <a:ext uri="{FF2B5EF4-FFF2-40B4-BE49-F238E27FC236}">
                <a16:creationId xmlns:a16="http://schemas.microsoft.com/office/drawing/2014/main" id="{EE465937-A811-B559-A561-C963FC29D695}"/>
              </a:ext>
            </a:extLst>
          </p:cNvPr>
          <p:cNvGrpSpPr/>
          <p:nvPr/>
        </p:nvGrpSpPr>
        <p:grpSpPr>
          <a:xfrm>
            <a:off x="7884368" y="51470"/>
            <a:ext cx="1173609" cy="1110739"/>
            <a:chOff x="7884368" y="51470"/>
            <a:chExt cx="1173609" cy="1110739"/>
          </a:xfrm>
        </p:grpSpPr>
        <p:pic>
          <p:nvPicPr>
            <p:cNvPr id="7" name="Grafik 5">
              <a:extLst>
                <a:ext uri="{FF2B5EF4-FFF2-40B4-BE49-F238E27FC236}">
                  <a16:creationId xmlns:a16="http://schemas.microsoft.com/office/drawing/2014/main" id="{68B5B8AD-CE0D-7F91-3C22-32787027FB5C}"/>
                </a:ext>
              </a:extLst>
            </p:cNvPr>
            <p:cNvPicPr>
              <a:picLocks noChangeAspect="1"/>
            </p:cNvPicPr>
            <p:nvPr/>
          </p:nvPicPr>
          <p:blipFill>
            <a:blip r:embed="rId3"/>
            <a:stretch>
              <a:fillRect/>
            </a:stretch>
          </p:blipFill>
          <p:spPr>
            <a:xfrm>
              <a:off x="7972174" y="143431"/>
              <a:ext cx="1085803" cy="1018778"/>
            </a:xfrm>
            <a:prstGeom prst="rect">
              <a:avLst/>
            </a:prstGeom>
          </p:spPr>
        </p:pic>
        <p:sp>
          <p:nvSpPr>
            <p:cNvPr id="8" name="Oval 7">
              <a:extLst>
                <a:ext uri="{FF2B5EF4-FFF2-40B4-BE49-F238E27FC236}">
                  <a16:creationId xmlns:a16="http://schemas.microsoft.com/office/drawing/2014/main" id="{472A9002-90F7-4756-BB82-B01F4D165213}"/>
                </a:ext>
              </a:extLst>
            </p:cNvPr>
            <p:cNvSpPr/>
            <p:nvPr/>
          </p:nvSpPr>
          <p:spPr>
            <a:xfrm>
              <a:off x="7884368" y="51470"/>
              <a:ext cx="360040" cy="2880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Tree>
    <p:extLst>
      <p:ext uri="{BB962C8B-B14F-4D97-AF65-F5344CB8AC3E}">
        <p14:creationId xmlns:p14="http://schemas.microsoft.com/office/powerpoint/2010/main" val="3556938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E7F42-0752-E193-57E6-972D660BBB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7CA268-2940-C5E3-B783-5AE2F2FD8BE6}"/>
              </a:ext>
            </a:extLst>
          </p:cNvPr>
          <p:cNvSpPr>
            <a:spLocks noGrp="1"/>
          </p:cNvSpPr>
          <p:nvPr>
            <p:ph type="title"/>
          </p:nvPr>
        </p:nvSpPr>
        <p:spPr/>
        <p:txBody>
          <a:bodyPr/>
          <a:lstStyle/>
          <a:p>
            <a:r>
              <a:rPr lang="de-DE" dirty="0"/>
              <a:t>Vorsicht!</a:t>
            </a:r>
          </a:p>
        </p:txBody>
      </p:sp>
      <p:sp>
        <p:nvSpPr>
          <p:cNvPr id="3" name="Content Placeholder 2">
            <a:extLst>
              <a:ext uri="{FF2B5EF4-FFF2-40B4-BE49-F238E27FC236}">
                <a16:creationId xmlns:a16="http://schemas.microsoft.com/office/drawing/2014/main" id="{41197F88-182A-4525-2F2C-2F1C9D1022C4}"/>
              </a:ext>
            </a:extLst>
          </p:cNvPr>
          <p:cNvSpPr>
            <a:spLocks noGrp="1"/>
          </p:cNvSpPr>
          <p:nvPr>
            <p:ph idx="1"/>
          </p:nvPr>
        </p:nvSpPr>
        <p:spPr>
          <a:xfrm>
            <a:off x="468000" y="1203598"/>
            <a:ext cx="7992432" cy="3366000"/>
          </a:xfrm>
        </p:spPr>
        <p:txBody>
          <a:bodyPr/>
          <a:lstStyle/>
          <a:p>
            <a:pPr marL="285750" indent="-285750">
              <a:buFont typeface="Arial" panose="020B0604020202020204" pitchFamily="34" charset="0"/>
              <a:buChar char="•"/>
            </a:pPr>
            <a:r>
              <a:rPr lang="en-US" dirty="0">
                <a:solidFill>
                  <a:schemeClr val="accent3"/>
                </a:solidFill>
                <a:effectLst/>
                <a:latin typeface="Arial" panose="020B0604020202020204" pitchFamily="34" charset="0"/>
              </a:rPr>
              <a:t>Auch </a:t>
            </a:r>
            <a:r>
              <a:rPr lang="en-US" dirty="0" err="1">
                <a:solidFill>
                  <a:schemeClr val="accent3"/>
                </a:solidFill>
                <a:effectLst/>
                <a:latin typeface="Arial" panose="020B0604020202020204" pitchFamily="34" charset="0"/>
              </a:rPr>
              <a:t>aus</a:t>
            </a:r>
            <a:r>
              <a:rPr lang="en-US" dirty="0">
                <a:solidFill>
                  <a:schemeClr val="accent3"/>
                </a:solidFill>
                <a:effectLst/>
                <a:latin typeface="Arial" panose="020B0604020202020204" pitchFamily="34" charset="0"/>
              </a:rPr>
              <a:t> </a:t>
            </a:r>
            <a:r>
              <a:rPr lang="en-US" dirty="0" err="1">
                <a:solidFill>
                  <a:schemeClr val="accent3"/>
                </a:solidFill>
                <a:effectLst/>
                <a:latin typeface="Arial" panose="020B0604020202020204" pitchFamily="34" charset="0"/>
              </a:rPr>
              <a:t>Kombinationen</a:t>
            </a:r>
            <a:r>
              <a:rPr lang="en-US" dirty="0">
                <a:solidFill>
                  <a:schemeClr val="accent3"/>
                </a:solidFill>
                <a:effectLst/>
                <a:latin typeface="Arial" panose="020B0604020202020204" pitchFamily="34" charset="0"/>
              </a:rPr>
              <a:t> von </a:t>
            </a:r>
            <a:r>
              <a:rPr lang="en-US" dirty="0" err="1">
                <a:solidFill>
                  <a:schemeClr val="accent3"/>
                </a:solidFill>
                <a:effectLst/>
                <a:latin typeface="Arial" panose="020B0604020202020204" pitchFamily="34" charset="0"/>
              </a:rPr>
              <a:t>Daten</a:t>
            </a:r>
            <a:r>
              <a:rPr lang="en-US" dirty="0">
                <a:solidFill>
                  <a:schemeClr val="accent3"/>
                </a:solidFill>
                <a:effectLst/>
                <a:latin typeface="Arial" panose="020B0604020202020204" pitchFamily="34" charset="0"/>
              </a:rPr>
              <a:t> (</a:t>
            </a:r>
            <a:r>
              <a:rPr lang="en-US" dirty="0">
                <a:solidFill>
                  <a:schemeClr val="accent3"/>
                </a:solidFill>
                <a:effectLst/>
                <a:latin typeface="Arial" panose="020B0604020202020204" pitchFamily="34" charset="0"/>
                <a:sym typeface="Wingdings" panose="05000000000000000000" pitchFamily="2" charset="2"/>
              </a:rPr>
              <a:t> Quasi-</a:t>
            </a:r>
            <a:r>
              <a:rPr lang="en-US" dirty="0" err="1">
                <a:solidFill>
                  <a:schemeClr val="accent3"/>
                </a:solidFill>
                <a:latin typeface="Arial" panose="020B0604020202020204" pitchFamily="34" charset="0"/>
                <a:sym typeface="Wingdings" panose="05000000000000000000" pitchFamily="2" charset="2"/>
              </a:rPr>
              <a:t>I</a:t>
            </a:r>
            <a:r>
              <a:rPr lang="en-US" dirty="0" err="1">
                <a:solidFill>
                  <a:schemeClr val="accent3"/>
                </a:solidFill>
                <a:effectLst/>
                <a:latin typeface="Arial" panose="020B0604020202020204" pitchFamily="34" charset="0"/>
                <a:sym typeface="Wingdings" panose="05000000000000000000" pitchFamily="2" charset="2"/>
              </a:rPr>
              <a:t>dentifikatoren</a:t>
            </a:r>
            <a:r>
              <a:rPr lang="en-US" dirty="0">
                <a:solidFill>
                  <a:schemeClr val="accent3"/>
                </a:solidFill>
                <a:latin typeface="Arial" panose="020B0604020202020204" pitchFamily="34" charset="0"/>
                <a:sym typeface="Wingdings" panose="05000000000000000000" pitchFamily="2" charset="2"/>
              </a:rPr>
              <a:t>) </a:t>
            </a:r>
            <a:r>
              <a:rPr lang="en-US" dirty="0" err="1">
                <a:solidFill>
                  <a:schemeClr val="accent3"/>
                </a:solidFill>
                <a:effectLst/>
                <a:latin typeface="Arial" panose="020B0604020202020204" pitchFamily="34" charset="0"/>
              </a:rPr>
              <a:t>darf</a:t>
            </a:r>
            <a:r>
              <a:rPr lang="en-US" dirty="0">
                <a:solidFill>
                  <a:schemeClr val="accent3"/>
                </a:solidFill>
                <a:effectLst/>
                <a:latin typeface="Arial" panose="020B0604020202020204" pitchFamily="34" charset="0"/>
              </a:rPr>
              <a:t> es </a:t>
            </a:r>
            <a:r>
              <a:rPr lang="en-US" dirty="0" err="1">
                <a:solidFill>
                  <a:schemeClr val="accent3"/>
                </a:solidFill>
                <a:effectLst/>
                <a:latin typeface="Arial" panose="020B0604020202020204" pitchFamily="34" charset="0"/>
              </a:rPr>
              <a:t>nicht</a:t>
            </a:r>
            <a:r>
              <a:rPr lang="en-US" dirty="0">
                <a:solidFill>
                  <a:schemeClr val="accent3"/>
                </a:solidFill>
                <a:effectLst/>
                <a:latin typeface="Arial" panose="020B0604020202020204" pitchFamily="34" charset="0"/>
              </a:rPr>
              <a:t> </a:t>
            </a:r>
            <a:r>
              <a:rPr lang="en-US" dirty="0" err="1">
                <a:solidFill>
                  <a:schemeClr val="accent3"/>
                </a:solidFill>
                <a:effectLst/>
                <a:latin typeface="Arial" panose="020B0604020202020204" pitchFamily="34" charset="0"/>
              </a:rPr>
              <a:t>möglich</a:t>
            </a:r>
            <a:r>
              <a:rPr lang="en-US" dirty="0">
                <a:solidFill>
                  <a:schemeClr val="accent3"/>
                </a:solidFill>
                <a:effectLst/>
                <a:latin typeface="Arial" panose="020B0604020202020204" pitchFamily="34" charset="0"/>
              </a:rPr>
              <a:t> sein, </a:t>
            </a:r>
            <a:r>
              <a:rPr lang="en-US" dirty="0" err="1">
                <a:solidFill>
                  <a:schemeClr val="accent3"/>
                </a:solidFill>
                <a:effectLst/>
                <a:latin typeface="Arial" panose="020B0604020202020204" pitchFamily="34" charset="0"/>
              </a:rPr>
              <a:t>Individuen</a:t>
            </a:r>
            <a:r>
              <a:rPr lang="en-US" dirty="0">
                <a:solidFill>
                  <a:schemeClr val="accent3"/>
                </a:solidFill>
                <a:effectLst/>
                <a:latin typeface="Arial" panose="020B0604020202020204" pitchFamily="34" charset="0"/>
              </a:rPr>
              <a:t> </a:t>
            </a:r>
            <a:r>
              <a:rPr lang="en-US" dirty="0" err="1">
                <a:solidFill>
                  <a:schemeClr val="accent3"/>
                </a:solidFill>
                <a:effectLst/>
                <a:latin typeface="Arial" panose="020B0604020202020204" pitchFamily="34" charset="0"/>
              </a:rPr>
              <a:t>zu</a:t>
            </a:r>
            <a:r>
              <a:rPr lang="en-US" dirty="0">
                <a:solidFill>
                  <a:schemeClr val="accent3"/>
                </a:solidFill>
                <a:effectLst/>
                <a:latin typeface="Arial" panose="020B0604020202020204" pitchFamily="34" charset="0"/>
              </a:rPr>
              <a:t> </a:t>
            </a:r>
            <a:r>
              <a:rPr lang="en-US" dirty="0" err="1">
                <a:solidFill>
                  <a:schemeClr val="accent3"/>
                </a:solidFill>
                <a:effectLst/>
                <a:latin typeface="Arial" panose="020B0604020202020204" pitchFamily="34" charset="0"/>
              </a:rPr>
              <a:t>identifizieren</a:t>
            </a:r>
            <a:r>
              <a:rPr lang="en-US" dirty="0">
                <a:solidFill>
                  <a:schemeClr val="accent3"/>
                </a:solidFill>
                <a:effectLst/>
                <a:latin typeface="Arial" panose="020B0604020202020204" pitchFamily="34" charset="0"/>
              </a:rPr>
              <a:t>!</a:t>
            </a:r>
          </a:p>
          <a:p>
            <a:pPr marL="519750" lvl="2" indent="-285750">
              <a:buFont typeface="Arial" panose="020B0604020202020204" pitchFamily="34" charset="0"/>
              <a:buChar char="•"/>
            </a:pPr>
            <a:r>
              <a:rPr lang="en-US" dirty="0" err="1">
                <a:latin typeface="Arial" panose="020B0604020202020204" pitchFamily="34" charset="0"/>
              </a:rPr>
              <a:t>Wer</a:t>
            </a:r>
            <a:r>
              <a:rPr lang="en-US" dirty="0">
                <a:latin typeface="Arial" panose="020B0604020202020204" pitchFamily="34" charset="0"/>
              </a:rPr>
              <a:t> </a:t>
            </a:r>
            <a:r>
              <a:rPr lang="en-US" dirty="0" err="1">
                <a:latin typeface="Arial" panose="020B0604020202020204" pitchFamily="34" charset="0"/>
              </a:rPr>
              <a:t>ist</a:t>
            </a:r>
            <a:r>
              <a:rPr lang="en-US" dirty="0">
                <a:latin typeface="Arial" panose="020B0604020202020204" pitchFamily="34" charset="0"/>
              </a:rPr>
              <a:t> der 30-jährige Psychologie-Student an der Ruhr-Uni-Bochum?</a:t>
            </a:r>
          </a:p>
          <a:p>
            <a:pPr marL="519750" lvl="2" indent="-285750">
              <a:buFont typeface="Arial" panose="020B0604020202020204" pitchFamily="34" charset="0"/>
              <a:buChar char="•"/>
            </a:pPr>
            <a:r>
              <a:rPr lang="en-US" dirty="0" err="1">
                <a:latin typeface="Arial" panose="020B0604020202020204" pitchFamily="34" charset="0"/>
              </a:rPr>
              <a:t>Wer</a:t>
            </a:r>
            <a:r>
              <a:rPr lang="en-US" dirty="0">
                <a:latin typeface="Arial" panose="020B0604020202020204" pitchFamily="34" charset="0"/>
              </a:rPr>
              <a:t> </a:t>
            </a:r>
            <a:r>
              <a:rPr lang="en-US" dirty="0" err="1">
                <a:latin typeface="Arial" panose="020B0604020202020204" pitchFamily="34" charset="0"/>
              </a:rPr>
              <a:t>ist</a:t>
            </a:r>
            <a:r>
              <a:rPr lang="en-US" dirty="0">
                <a:latin typeface="Arial" panose="020B0604020202020204" pitchFamily="34" charset="0"/>
              </a:rPr>
              <a:t> die 26-jährige </a:t>
            </a:r>
            <a:r>
              <a:rPr lang="en-US" dirty="0" err="1">
                <a:latin typeface="Arial" panose="020B0604020202020204" pitchFamily="34" charset="0"/>
              </a:rPr>
              <a:t>Hundebesitzerin</a:t>
            </a:r>
            <a:r>
              <a:rPr lang="en-US" dirty="0">
                <a:latin typeface="Arial" panose="020B0604020202020204" pitchFamily="34" charset="0"/>
              </a:rPr>
              <a:t>, die Psychologie in Bochum </a:t>
            </a:r>
            <a:r>
              <a:rPr lang="en-US" dirty="0" err="1">
                <a:latin typeface="Arial" panose="020B0604020202020204" pitchFamily="34" charset="0"/>
              </a:rPr>
              <a:t>studiert</a:t>
            </a:r>
            <a:r>
              <a:rPr lang="en-US" dirty="0">
                <a:latin typeface="Arial" panose="020B0604020202020204" pitchFamily="34" charset="0"/>
              </a:rPr>
              <a:t>?</a:t>
            </a:r>
          </a:p>
          <a:p>
            <a:pPr marL="519750" lvl="2" indent="-285750">
              <a:buFont typeface="Arial" panose="020B0604020202020204" pitchFamily="34" charset="0"/>
              <a:buChar char="•"/>
            </a:pPr>
            <a:r>
              <a:rPr lang="en-US" dirty="0" err="1">
                <a:latin typeface="Arial" panose="020B0604020202020204" pitchFamily="34" charset="0"/>
              </a:rPr>
              <a:t>Wer</a:t>
            </a:r>
            <a:r>
              <a:rPr lang="en-US" dirty="0">
                <a:latin typeface="Arial" panose="020B0604020202020204" pitchFamily="34" charset="0"/>
              </a:rPr>
              <a:t> </a:t>
            </a:r>
            <a:r>
              <a:rPr lang="en-US" dirty="0" err="1">
                <a:latin typeface="Arial" panose="020B0604020202020204" pitchFamily="34" charset="0"/>
              </a:rPr>
              <a:t>ist</a:t>
            </a:r>
            <a:r>
              <a:rPr lang="en-US" dirty="0">
                <a:latin typeface="Arial" panose="020B0604020202020204" pitchFamily="34" charset="0"/>
              </a:rPr>
              <a:t> die an </a:t>
            </a:r>
            <a:r>
              <a:rPr lang="en-US" dirty="0" err="1">
                <a:latin typeface="Arial" panose="020B0604020202020204" pitchFamily="34" charset="0"/>
              </a:rPr>
              <a:t>Magersucht</a:t>
            </a:r>
            <a:r>
              <a:rPr lang="en-US" dirty="0">
                <a:latin typeface="Arial" panose="020B0604020202020204" pitchFamily="34" charset="0"/>
              </a:rPr>
              <a:t> </a:t>
            </a:r>
            <a:r>
              <a:rPr lang="en-US" dirty="0" err="1">
                <a:latin typeface="Arial" panose="020B0604020202020204" pitchFamily="34" charset="0"/>
              </a:rPr>
              <a:t>leidende</a:t>
            </a:r>
            <a:r>
              <a:rPr lang="en-US" dirty="0">
                <a:latin typeface="Arial" panose="020B0604020202020204" pitchFamily="34" charset="0"/>
              </a:rPr>
              <a:t> 1,80 m </a:t>
            </a:r>
            <a:r>
              <a:rPr lang="en-US" dirty="0" err="1">
                <a:latin typeface="Arial" panose="020B0604020202020204" pitchFamily="34" charset="0"/>
              </a:rPr>
              <a:t>große</a:t>
            </a:r>
            <a:r>
              <a:rPr lang="en-US" dirty="0">
                <a:latin typeface="Arial" panose="020B0604020202020204" pitchFamily="34" charset="0"/>
              </a:rPr>
              <a:t> </a:t>
            </a:r>
            <a:r>
              <a:rPr lang="en-US" dirty="0" err="1">
                <a:latin typeface="Arial" panose="020B0604020202020204" pitchFamily="34" charset="0"/>
              </a:rPr>
              <a:t>Studentin</a:t>
            </a:r>
            <a:r>
              <a:rPr lang="en-US" dirty="0">
                <a:latin typeface="Arial" panose="020B0604020202020204" pitchFamily="34" charset="0"/>
              </a:rPr>
              <a:t> </a:t>
            </a:r>
            <a:r>
              <a:rPr lang="en-US" dirty="0" err="1">
                <a:latin typeface="Arial" panose="020B0604020202020204" pitchFamily="34" charset="0"/>
              </a:rPr>
              <a:t>aus</a:t>
            </a:r>
            <a:r>
              <a:rPr lang="en-US" dirty="0">
                <a:latin typeface="Arial" panose="020B0604020202020204" pitchFamily="34" charset="0"/>
              </a:rPr>
              <a:t> Bochum?</a:t>
            </a:r>
          </a:p>
          <a:p>
            <a:pPr marL="519750" lvl="2" indent="-285750">
              <a:buFont typeface="Arial" panose="020B0604020202020204" pitchFamily="34" charset="0"/>
              <a:buChar char="•"/>
            </a:pPr>
            <a:r>
              <a:rPr lang="en-US" dirty="0" err="1">
                <a:latin typeface="Arial" panose="020B0604020202020204" pitchFamily="34" charset="0"/>
              </a:rPr>
              <a:t>Wer</a:t>
            </a:r>
            <a:r>
              <a:rPr lang="en-US" dirty="0">
                <a:latin typeface="Arial" panose="020B0604020202020204" pitchFamily="34" charset="0"/>
              </a:rPr>
              <a:t> hat am 27.10. um 11:17 Uhr am Experiment </a:t>
            </a:r>
            <a:r>
              <a:rPr lang="en-US" dirty="0" err="1">
                <a:latin typeface="Arial" panose="020B0604020202020204" pitchFamily="34" charset="0"/>
              </a:rPr>
              <a:t>teilgenommen</a:t>
            </a:r>
            <a:r>
              <a:rPr lang="en-US" dirty="0">
                <a:latin typeface="Arial" panose="020B0604020202020204" pitchFamily="34" charset="0"/>
              </a:rPr>
              <a:t>?</a:t>
            </a:r>
          </a:p>
          <a:p>
            <a:pPr lvl="2" indent="0">
              <a:buNone/>
            </a:pPr>
            <a:endParaRPr lang="en-US" dirty="0">
              <a:latin typeface="Arial" panose="020B0604020202020204" pitchFamily="34" charset="0"/>
            </a:endParaRPr>
          </a:p>
          <a:p>
            <a:pPr lvl="2" indent="0">
              <a:buNone/>
            </a:pPr>
            <a:endParaRPr lang="en-US" dirty="0">
              <a:effectLst/>
              <a:latin typeface="Arial" panose="020B0604020202020204" pitchFamily="34" charset="0"/>
            </a:endParaRPr>
          </a:p>
          <a:p>
            <a:endParaRPr lang="de-DE" dirty="0"/>
          </a:p>
        </p:txBody>
      </p:sp>
      <p:sp>
        <p:nvSpPr>
          <p:cNvPr id="4" name="Footer Placeholder 3">
            <a:extLst>
              <a:ext uri="{FF2B5EF4-FFF2-40B4-BE49-F238E27FC236}">
                <a16:creationId xmlns:a16="http://schemas.microsoft.com/office/drawing/2014/main" id="{095B88D4-548F-F449-58E3-D7514DF1CCBE}"/>
              </a:ext>
            </a:extLst>
          </p:cNvPr>
          <p:cNvSpPr>
            <a:spLocks noGrp="1"/>
          </p:cNvSpPr>
          <p:nvPr>
            <p:ph type="ftr" sz="quarter" idx="11"/>
          </p:nvPr>
        </p:nvSpPr>
        <p:spPr/>
        <p:txBody>
          <a:bodyPr/>
          <a:lstStyle/>
          <a:p>
            <a:r>
              <a:rPr lang="de-DE" sz="900"/>
              <a:t>Open Data und Datenschutz</a:t>
            </a:r>
            <a:endParaRPr lang="de-DE" dirty="0"/>
          </a:p>
        </p:txBody>
      </p:sp>
      <p:sp>
        <p:nvSpPr>
          <p:cNvPr id="5" name="Slide Number Placeholder 4">
            <a:extLst>
              <a:ext uri="{FF2B5EF4-FFF2-40B4-BE49-F238E27FC236}">
                <a16:creationId xmlns:a16="http://schemas.microsoft.com/office/drawing/2014/main" id="{D8AB7450-0360-FF34-B855-FE943B64F2E3}"/>
              </a:ext>
            </a:extLst>
          </p:cNvPr>
          <p:cNvSpPr>
            <a:spLocks noGrp="1"/>
          </p:cNvSpPr>
          <p:nvPr>
            <p:ph type="sldNum" sz="quarter" idx="12"/>
          </p:nvPr>
        </p:nvSpPr>
        <p:spPr/>
        <p:txBody>
          <a:bodyPr/>
          <a:lstStyle/>
          <a:p>
            <a:fld id="{6C8FC03C-C266-4645-ABC5-645062898383}" type="slidenum">
              <a:rPr lang="de-DE" smtClean="0"/>
              <a:pPr/>
              <a:t>4</a:t>
            </a:fld>
            <a:r>
              <a:rPr lang="de-DE"/>
              <a:t> </a:t>
            </a:r>
            <a:endParaRPr lang="de-DE" dirty="0"/>
          </a:p>
        </p:txBody>
      </p:sp>
      <p:grpSp>
        <p:nvGrpSpPr>
          <p:cNvPr id="6" name="Group 5">
            <a:extLst>
              <a:ext uri="{FF2B5EF4-FFF2-40B4-BE49-F238E27FC236}">
                <a16:creationId xmlns:a16="http://schemas.microsoft.com/office/drawing/2014/main" id="{AC29A531-348B-C6A3-9C85-B0DC3A91C122}"/>
              </a:ext>
            </a:extLst>
          </p:cNvPr>
          <p:cNvGrpSpPr/>
          <p:nvPr/>
        </p:nvGrpSpPr>
        <p:grpSpPr>
          <a:xfrm>
            <a:off x="7884368" y="51470"/>
            <a:ext cx="1173609" cy="1110739"/>
            <a:chOff x="7884368" y="51470"/>
            <a:chExt cx="1173609" cy="1110739"/>
          </a:xfrm>
        </p:grpSpPr>
        <p:pic>
          <p:nvPicPr>
            <p:cNvPr id="7" name="Grafik 5">
              <a:extLst>
                <a:ext uri="{FF2B5EF4-FFF2-40B4-BE49-F238E27FC236}">
                  <a16:creationId xmlns:a16="http://schemas.microsoft.com/office/drawing/2014/main" id="{D3EC1129-9F96-D09E-5958-3474B601056F}"/>
                </a:ext>
              </a:extLst>
            </p:cNvPr>
            <p:cNvPicPr>
              <a:picLocks noChangeAspect="1"/>
            </p:cNvPicPr>
            <p:nvPr/>
          </p:nvPicPr>
          <p:blipFill>
            <a:blip r:embed="rId2"/>
            <a:stretch>
              <a:fillRect/>
            </a:stretch>
          </p:blipFill>
          <p:spPr>
            <a:xfrm>
              <a:off x="7972174" y="143431"/>
              <a:ext cx="1085803" cy="1018778"/>
            </a:xfrm>
            <a:prstGeom prst="rect">
              <a:avLst/>
            </a:prstGeom>
          </p:spPr>
        </p:pic>
        <p:sp>
          <p:nvSpPr>
            <p:cNvPr id="8" name="Oval 7">
              <a:extLst>
                <a:ext uri="{FF2B5EF4-FFF2-40B4-BE49-F238E27FC236}">
                  <a16:creationId xmlns:a16="http://schemas.microsoft.com/office/drawing/2014/main" id="{1F5F9EEC-7418-30B4-E946-AAC5440EDD21}"/>
                </a:ext>
              </a:extLst>
            </p:cNvPr>
            <p:cNvSpPr/>
            <p:nvPr/>
          </p:nvSpPr>
          <p:spPr>
            <a:xfrm>
              <a:off x="7884368" y="51470"/>
              <a:ext cx="360040" cy="2880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Tree>
    <p:extLst>
      <p:ext uri="{BB962C8B-B14F-4D97-AF65-F5344CB8AC3E}">
        <p14:creationId xmlns:p14="http://schemas.microsoft.com/office/powerpoint/2010/main" val="15783123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F8C2A-F3D2-2F95-FC6A-8E7F3617CE39}"/>
              </a:ext>
            </a:extLst>
          </p:cNvPr>
          <p:cNvSpPr>
            <a:spLocks noGrp="1"/>
          </p:cNvSpPr>
          <p:nvPr>
            <p:ph type="title"/>
          </p:nvPr>
        </p:nvSpPr>
        <p:spPr/>
        <p:txBody>
          <a:bodyPr/>
          <a:lstStyle/>
          <a:p>
            <a:r>
              <a:rPr lang="de-DE" dirty="0"/>
              <a:t>Hohes Risiko </a:t>
            </a:r>
          </a:p>
        </p:txBody>
      </p:sp>
      <p:sp>
        <p:nvSpPr>
          <p:cNvPr id="3" name="Content Placeholder 2">
            <a:extLst>
              <a:ext uri="{FF2B5EF4-FFF2-40B4-BE49-F238E27FC236}">
                <a16:creationId xmlns:a16="http://schemas.microsoft.com/office/drawing/2014/main" id="{DBD3546F-919F-4E0E-B4B4-7FE18D11076D}"/>
              </a:ext>
            </a:extLst>
          </p:cNvPr>
          <p:cNvSpPr>
            <a:spLocks noGrp="1"/>
          </p:cNvSpPr>
          <p:nvPr>
            <p:ph idx="1"/>
          </p:nvPr>
        </p:nvSpPr>
        <p:spPr>
          <a:xfrm>
            <a:off x="468000" y="1125000"/>
            <a:ext cx="8676000" cy="3366000"/>
          </a:xfrm>
        </p:spPr>
        <p:txBody>
          <a:bodyPr/>
          <a:lstStyle/>
          <a:p>
            <a:pPr marL="285750" indent="-285750">
              <a:buFont typeface="Arial" panose="020B0604020202020204" pitchFamily="34" charset="0"/>
              <a:buChar char="•"/>
            </a:pPr>
            <a:r>
              <a:rPr lang="de-DE" b="0" dirty="0"/>
              <a:t>Datensatz mit wenigen Personen </a:t>
            </a:r>
          </a:p>
          <a:p>
            <a:pPr marL="285750" indent="-285750">
              <a:buFont typeface="Arial" panose="020B0604020202020204" pitchFamily="34" charset="0"/>
              <a:buChar char="•"/>
            </a:pPr>
            <a:r>
              <a:rPr lang="de-DE" b="0" dirty="0"/>
              <a:t>Datensatz mit vielen Variablen</a:t>
            </a:r>
          </a:p>
          <a:p>
            <a:pPr marL="285750" indent="-285750">
              <a:buFont typeface="Arial" panose="020B0604020202020204" pitchFamily="34" charset="0"/>
              <a:buChar char="•"/>
            </a:pPr>
            <a:r>
              <a:rPr lang="de-DE" b="0" dirty="0"/>
              <a:t>Variablen mit einzigartigen Werten (z.B. nur eine Person ist 39 Jahre alt)</a:t>
            </a:r>
          </a:p>
          <a:p>
            <a:pPr marL="285750" indent="-285750">
              <a:buFont typeface="Arial" panose="020B0604020202020204" pitchFamily="34" charset="0"/>
              <a:buChar char="•"/>
            </a:pPr>
            <a:r>
              <a:rPr lang="de-DE" b="0" dirty="0"/>
              <a:t>Seltene Werte (z.B. seltene Erkrankungen)</a:t>
            </a:r>
          </a:p>
          <a:p>
            <a:pPr marL="285750" indent="-285750">
              <a:buFont typeface="Arial" panose="020B0604020202020204" pitchFamily="34" charset="0"/>
              <a:buChar char="•"/>
            </a:pPr>
            <a:r>
              <a:rPr lang="de-DE" b="0" dirty="0"/>
              <a:t>Dyadische Daten: Wer sich selbst wiederfindet, findet auch den Partner</a:t>
            </a:r>
          </a:p>
          <a:p>
            <a:pPr marL="285750" indent="-285750">
              <a:buFont typeface="Arial" panose="020B0604020202020204" pitchFamily="34" charset="0"/>
              <a:buChar char="•"/>
            </a:pPr>
            <a:r>
              <a:rPr lang="de-DE" b="0" dirty="0"/>
              <a:t>Eine Person mit Wissen und hoher Motivation, jemanden zu identifizieren (z.B. eifersüchtiger Partner kennt Namen der Eltern, SHK möchte etwas über Kommilitonin erfahren)</a:t>
            </a:r>
          </a:p>
          <a:p>
            <a:pPr marL="285750" indent="-285750">
              <a:buFont typeface="Arial" panose="020B0604020202020204" pitchFamily="34" charset="0"/>
              <a:buChar char="•"/>
            </a:pPr>
            <a:r>
              <a:rPr lang="de-DE" b="0" dirty="0"/>
              <a:t>Risiko = Schaden x Wahrscheinlichkeit</a:t>
            </a:r>
          </a:p>
          <a:p>
            <a:r>
              <a:rPr lang="de-DE" dirty="0"/>
              <a:t>Quelle: Workshop von Felix Schönbrodt und Ruben Arslan: https://osf.io/mgwk8/files/tj4eh</a:t>
            </a:r>
          </a:p>
        </p:txBody>
      </p:sp>
      <p:sp>
        <p:nvSpPr>
          <p:cNvPr id="4" name="Footer Placeholder 3">
            <a:extLst>
              <a:ext uri="{FF2B5EF4-FFF2-40B4-BE49-F238E27FC236}">
                <a16:creationId xmlns:a16="http://schemas.microsoft.com/office/drawing/2014/main" id="{BC31C2CA-376D-4D63-E63E-1EB1D63F4BC1}"/>
              </a:ext>
            </a:extLst>
          </p:cNvPr>
          <p:cNvSpPr>
            <a:spLocks noGrp="1"/>
          </p:cNvSpPr>
          <p:nvPr>
            <p:ph type="ftr" sz="quarter" idx="11"/>
          </p:nvPr>
        </p:nvSpPr>
        <p:spPr/>
        <p:txBody>
          <a:bodyPr/>
          <a:lstStyle/>
          <a:p>
            <a:r>
              <a:rPr lang="de-DE" sz="900"/>
              <a:t>Open Data und Datenschutz</a:t>
            </a:r>
            <a:endParaRPr lang="de-DE" dirty="0"/>
          </a:p>
        </p:txBody>
      </p:sp>
      <p:sp>
        <p:nvSpPr>
          <p:cNvPr id="5" name="Slide Number Placeholder 4">
            <a:extLst>
              <a:ext uri="{FF2B5EF4-FFF2-40B4-BE49-F238E27FC236}">
                <a16:creationId xmlns:a16="http://schemas.microsoft.com/office/drawing/2014/main" id="{7F792F8A-A06A-4FD8-61ED-17F1AFBE9DE0}"/>
              </a:ext>
            </a:extLst>
          </p:cNvPr>
          <p:cNvSpPr>
            <a:spLocks noGrp="1"/>
          </p:cNvSpPr>
          <p:nvPr>
            <p:ph type="sldNum" sz="quarter" idx="12"/>
          </p:nvPr>
        </p:nvSpPr>
        <p:spPr/>
        <p:txBody>
          <a:bodyPr/>
          <a:lstStyle/>
          <a:p>
            <a:fld id="{6C8FC03C-C266-4645-ABC5-645062898383}" type="slidenum">
              <a:rPr lang="de-DE" smtClean="0"/>
              <a:pPr/>
              <a:t>5</a:t>
            </a:fld>
            <a:r>
              <a:rPr lang="de-DE"/>
              <a:t> </a:t>
            </a:r>
            <a:endParaRPr lang="de-DE" dirty="0"/>
          </a:p>
        </p:txBody>
      </p:sp>
      <p:grpSp>
        <p:nvGrpSpPr>
          <p:cNvPr id="6" name="Group 5">
            <a:extLst>
              <a:ext uri="{FF2B5EF4-FFF2-40B4-BE49-F238E27FC236}">
                <a16:creationId xmlns:a16="http://schemas.microsoft.com/office/drawing/2014/main" id="{567E9F46-F147-6621-AF0B-3B527CE43CB9}"/>
              </a:ext>
            </a:extLst>
          </p:cNvPr>
          <p:cNvGrpSpPr/>
          <p:nvPr/>
        </p:nvGrpSpPr>
        <p:grpSpPr>
          <a:xfrm>
            <a:off x="7884368" y="51470"/>
            <a:ext cx="1173609" cy="1110739"/>
            <a:chOff x="7884368" y="51470"/>
            <a:chExt cx="1173609" cy="1110739"/>
          </a:xfrm>
        </p:grpSpPr>
        <p:pic>
          <p:nvPicPr>
            <p:cNvPr id="7" name="Grafik 5">
              <a:extLst>
                <a:ext uri="{FF2B5EF4-FFF2-40B4-BE49-F238E27FC236}">
                  <a16:creationId xmlns:a16="http://schemas.microsoft.com/office/drawing/2014/main" id="{5C0D51A5-6E95-5F82-73AF-167D3CD74B5C}"/>
                </a:ext>
              </a:extLst>
            </p:cNvPr>
            <p:cNvPicPr>
              <a:picLocks noChangeAspect="1"/>
            </p:cNvPicPr>
            <p:nvPr/>
          </p:nvPicPr>
          <p:blipFill>
            <a:blip r:embed="rId2"/>
            <a:stretch>
              <a:fillRect/>
            </a:stretch>
          </p:blipFill>
          <p:spPr>
            <a:xfrm>
              <a:off x="7972174" y="143431"/>
              <a:ext cx="1085803" cy="1018778"/>
            </a:xfrm>
            <a:prstGeom prst="rect">
              <a:avLst/>
            </a:prstGeom>
          </p:spPr>
        </p:pic>
        <p:sp>
          <p:nvSpPr>
            <p:cNvPr id="8" name="Oval 7">
              <a:extLst>
                <a:ext uri="{FF2B5EF4-FFF2-40B4-BE49-F238E27FC236}">
                  <a16:creationId xmlns:a16="http://schemas.microsoft.com/office/drawing/2014/main" id="{6DEE30EE-664F-36F3-0558-7889B166D8A5}"/>
                </a:ext>
              </a:extLst>
            </p:cNvPr>
            <p:cNvSpPr/>
            <p:nvPr/>
          </p:nvSpPr>
          <p:spPr>
            <a:xfrm>
              <a:off x="7884368" y="51470"/>
              <a:ext cx="360040" cy="2880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Tree>
    <p:extLst>
      <p:ext uri="{BB962C8B-B14F-4D97-AF65-F5344CB8AC3E}">
        <p14:creationId xmlns:p14="http://schemas.microsoft.com/office/powerpoint/2010/main" val="400249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116B2-B456-C3CC-0D37-35FA64369688}"/>
              </a:ext>
            </a:extLst>
          </p:cNvPr>
          <p:cNvSpPr>
            <a:spLocks noGrp="1"/>
          </p:cNvSpPr>
          <p:nvPr>
            <p:ph type="title"/>
          </p:nvPr>
        </p:nvSpPr>
        <p:spPr/>
        <p:txBody>
          <a:bodyPr/>
          <a:lstStyle/>
          <a:p>
            <a:r>
              <a:rPr lang="de-DE" dirty="0"/>
              <a:t>Immer vom </a:t>
            </a:r>
            <a:r>
              <a:rPr lang="de-DE" dirty="0" err="1"/>
              <a:t>Worst</a:t>
            </a:r>
            <a:r>
              <a:rPr lang="de-DE" dirty="0"/>
              <a:t> Case ausgehen!</a:t>
            </a:r>
          </a:p>
        </p:txBody>
      </p:sp>
      <p:sp>
        <p:nvSpPr>
          <p:cNvPr id="3" name="Content Placeholder 2">
            <a:extLst>
              <a:ext uri="{FF2B5EF4-FFF2-40B4-BE49-F238E27FC236}">
                <a16:creationId xmlns:a16="http://schemas.microsoft.com/office/drawing/2014/main" id="{8482951A-55A7-9F1A-5DB4-5B6F088510A9}"/>
              </a:ext>
            </a:extLst>
          </p:cNvPr>
          <p:cNvSpPr>
            <a:spLocks noGrp="1"/>
          </p:cNvSpPr>
          <p:nvPr>
            <p:ph idx="1"/>
          </p:nvPr>
        </p:nvSpPr>
        <p:spPr>
          <a:xfrm>
            <a:off x="400015" y="1174561"/>
            <a:ext cx="7560000" cy="3296426"/>
          </a:xfrm>
        </p:spPr>
        <p:txBody>
          <a:bodyPr/>
          <a:lstStyle/>
          <a:p>
            <a:pPr marL="519750" lvl="2" indent="-285750">
              <a:buFont typeface="Arial" panose="020B0604020202020204" pitchFamily="34" charset="0"/>
              <a:buChar char="•"/>
            </a:pPr>
            <a:r>
              <a:rPr lang="de-DE" dirty="0"/>
              <a:t>Eifersüchtige/r Partner/in</a:t>
            </a:r>
          </a:p>
          <a:p>
            <a:pPr marL="519750" lvl="2" indent="-285750">
              <a:buFont typeface="Arial" panose="020B0604020202020204" pitchFamily="34" charset="0"/>
              <a:buChar char="•"/>
            </a:pPr>
            <a:r>
              <a:rPr lang="de-DE" dirty="0"/>
              <a:t>Neugierige/r Nachbar/in</a:t>
            </a:r>
          </a:p>
          <a:p>
            <a:pPr marL="519750" lvl="2" indent="-285750">
              <a:buFont typeface="Arial" panose="020B0604020202020204" pitchFamily="34" charset="0"/>
              <a:buChar char="•"/>
            </a:pPr>
            <a:r>
              <a:rPr lang="de-DE" dirty="0"/>
              <a:t>Politische Gegner, Journalist*innen</a:t>
            </a:r>
          </a:p>
          <a:p>
            <a:pPr marL="519750" lvl="2" indent="-285750">
              <a:buFont typeface="Arial" panose="020B0604020202020204" pitchFamily="34" charset="0"/>
              <a:buChar char="•"/>
            </a:pPr>
            <a:r>
              <a:rPr lang="de-DE" dirty="0"/>
              <a:t>Erpresser, Identitätsdiebe, Spammer</a:t>
            </a:r>
          </a:p>
          <a:p>
            <a:pPr marL="519750" lvl="2" indent="-285750">
              <a:buFont typeface="Arial" panose="020B0604020202020204" pitchFamily="34" charset="0"/>
              <a:buChar char="•"/>
            </a:pPr>
            <a:r>
              <a:rPr lang="de-DE" dirty="0"/>
              <a:t>Versicherer</a:t>
            </a:r>
          </a:p>
          <a:p>
            <a:pPr marL="519750" lvl="2" indent="-285750">
              <a:buFont typeface="Arial" panose="020B0604020202020204" pitchFamily="34" charset="0"/>
              <a:buChar char="•"/>
            </a:pPr>
            <a:r>
              <a:rPr lang="de-DE" dirty="0"/>
              <a:t>Informatiker ;)</a:t>
            </a:r>
          </a:p>
          <a:p>
            <a:pPr lvl="2" indent="0">
              <a:buNone/>
            </a:pPr>
            <a:endParaRPr lang="de-DE" dirty="0"/>
          </a:p>
          <a:p>
            <a:pPr marL="519750" lvl="2" indent="-285750">
              <a:buFont typeface="Arial" panose="020B0604020202020204" pitchFamily="34" charset="0"/>
              <a:buChar char="•"/>
            </a:pPr>
            <a:endParaRPr lang="de-DE" dirty="0"/>
          </a:p>
        </p:txBody>
      </p:sp>
      <p:sp>
        <p:nvSpPr>
          <p:cNvPr id="4" name="Footer Placeholder 3">
            <a:extLst>
              <a:ext uri="{FF2B5EF4-FFF2-40B4-BE49-F238E27FC236}">
                <a16:creationId xmlns:a16="http://schemas.microsoft.com/office/drawing/2014/main" id="{F384213C-F3C6-EE7F-0759-5FEE97868446}"/>
              </a:ext>
            </a:extLst>
          </p:cNvPr>
          <p:cNvSpPr>
            <a:spLocks noGrp="1"/>
          </p:cNvSpPr>
          <p:nvPr>
            <p:ph type="ftr" sz="quarter" idx="11"/>
          </p:nvPr>
        </p:nvSpPr>
        <p:spPr/>
        <p:txBody>
          <a:bodyPr/>
          <a:lstStyle/>
          <a:p>
            <a:r>
              <a:rPr lang="de-DE" sz="900"/>
              <a:t>Open Data und Datenschutz</a:t>
            </a:r>
            <a:endParaRPr lang="de-DE" dirty="0"/>
          </a:p>
        </p:txBody>
      </p:sp>
      <p:sp>
        <p:nvSpPr>
          <p:cNvPr id="5" name="Slide Number Placeholder 4">
            <a:extLst>
              <a:ext uri="{FF2B5EF4-FFF2-40B4-BE49-F238E27FC236}">
                <a16:creationId xmlns:a16="http://schemas.microsoft.com/office/drawing/2014/main" id="{64E8CD44-AFDF-1223-51F9-A63ACA4C142F}"/>
              </a:ext>
            </a:extLst>
          </p:cNvPr>
          <p:cNvSpPr>
            <a:spLocks noGrp="1"/>
          </p:cNvSpPr>
          <p:nvPr>
            <p:ph type="sldNum" sz="quarter" idx="12"/>
          </p:nvPr>
        </p:nvSpPr>
        <p:spPr/>
        <p:txBody>
          <a:bodyPr/>
          <a:lstStyle/>
          <a:p>
            <a:fld id="{6C8FC03C-C266-4645-ABC5-645062898383}" type="slidenum">
              <a:rPr lang="de-DE" smtClean="0"/>
              <a:pPr/>
              <a:t>6</a:t>
            </a:fld>
            <a:r>
              <a:rPr lang="de-DE"/>
              <a:t> </a:t>
            </a:r>
            <a:endParaRPr lang="de-DE" dirty="0"/>
          </a:p>
        </p:txBody>
      </p:sp>
      <p:sp>
        <p:nvSpPr>
          <p:cNvPr id="6" name="TextBox 5">
            <a:extLst>
              <a:ext uri="{FF2B5EF4-FFF2-40B4-BE49-F238E27FC236}">
                <a16:creationId xmlns:a16="http://schemas.microsoft.com/office/drawing/2014/main" id="{12811470-353D-1D8D-5247-DA08A71DC711}"/>
              </a:ext>
            </a:extLst>
          </p:cNvPr>
          <p:cNvSpPr txBox="1"/>
          <p:nvPr/>
        </p:nvSpPr>
        <p:spPr>
          <a:xfrm>
            <a:off x="570977" y="3503850"/>
            <a:ext cx="8208640" cy="338554"/>
          </a:xfrm>
          <a:prstGeom prst="rect">
            <a:avLst/>
          </a:prstGeom>
          <a:noFill/>
        </p:spPr>
        <p:txBody>
          <a:bodyPr wrap="square" rtlCol="0">
            <a:spAutoFit/>
          </a:bodyPr>
          <a:lstStyle/>
          <a:p>
            <a:r>
              <a:rPr lang="de-DE" sz="1600" b="1" dirty="0">
                <a:solidFill>
                  <a:schemeClr val="tx2"/>
                </a:solidFill>
              </a:rPr>
              <a:t>Könnte es Expert*innen gelingen, Personen aus Ihrem Datensatz zu identifizieren?</a:t>
            </a:r>
          </a:p>
        </p:txBody>
      </p:sp>
      <p:grpSp>
        <p:nvGrpSpPr>
          <p:cNvPr id="7" name="Group 6">
            <a:extLst>
              <a:ext uri="{FF2B5EF4-FFF2-40B4-BE49-F238E27FC236}">
                <a16:creationId xmlns:a16="http://schemas.microsoft.com/office/drawing/2014/main" id="{3A692C69-ADB1-0A77-CD8D-91C40C63672B}"/>
              </a:ext>
            </a:extLst>
          </p:cNvPr>
          <p:cNvGrpSpPr/>
          <p:nvPr/>
        </p:nvGrpSpPr>
        <p:grpSpPr>
          <a:xfrm>
            <a:off x="7884368" y="51470"/>
            <a:ext cx="1173609" cy="1110739"/>
            <a:chOff x="7884368" y="51470"/>
            <a:chExt cx="1173609" cy="1110739"/>
          </a:xfrm>
        </p:grpSpPr>
        <p:pic>
          <p:nvPicPr>
            <p:cNvPr id="8" name="Grafik 5">
              <a:extLst>
                <a:ext uri="{FF2B5EF4-FFF2-40B4-BE49-F238E27FC236}">
                  <a16:creationId xmlns:a16="http://schemas.microsoft.com/office/drawing/2014/main" id="{2DD0CBD1-3E47-F62A-0259-20A1438A26EB}"/>
                </a:ext>
              </a:extLst>
            </p:cNvPr>
            <p:cNvPicPr>
              <a:picLocks noChangeAspect="1"/>
            </p:cNvPicPr>
            <p:nvPr/>
          </p:nvPicPr>
          <p:blipFill>
            <a:blip r:embed="rId2"/>
            <a:stretch>
              <a:fillRect/>
            </a:stretch>
          </p:blipFill>
          <p:spPr>
            <a:xfrm>
              <a:off x="7972174" y="143431"/>
              <a:ext cx="1085803" cy="1018778"/>
            </a:xfrm>
            <a:prstGeom prst="rect">
              <a:avLst/>
            </a:prstGeom>
          </p:spPr>
        </p:pic>
        <p:sp>
          <p:nvSpPr>
            <p:cNvPr id="9" name="Oval 8">
              <a:extLst>
                <a:ext uri="{FF2B5EF4-FFF2-40B4-BE49-F238E27FC236}">
                  <a16:creationId xmlns:a16="http://schemas.microsoft.com/office/drawing/2014/main" id="{C83459B0-EF35-8793-2142-EE6513BCB30C}"/>
                </a:ext>
              </a:extLst>
            </p:cNvPr>
            <p:cNvSpPr/>
            <p:nvPr/>
          </p:nvSpPr>
          <p:spPr>
            <a:xfrm>
              <a:off x="7884368" y="51470"/>
              <a:ext cx="360040" cy="2880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Tree>
    <p:extLst>
      <p:ext uri="{BB962C8B-B14F-4D97-AF65-F5344CB8AC3E}">
        <p14:creationId xmlns:p14="http://schemas.microsoft.com/office/powerpoint/2010/main" val="26481731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6C18D-7E38-D30E-8A0B-1CDC5E06C946}"/>
              </a:ext>
            </a:extLst>
          </p:cNvPr>
          <p:cNvSpPr>
            <a:spLocks noGrp="1"/>
          </p:cNvSpPr>
          <p:nvPr>
            <p:ph type="title"/>
          </p:nvPr>
        </p:nvSpPr>
        <p:spPr/>
        <p:txBody>
          <a:bodyPr/>
          <a:lstStyle/>
          <a:p>
            <a:r>
              <a:rPr lang="de-DE" dirty="0"/>
              <a:t>Was zu tun ist:</a:t>
            </a:r>
          </a:p>
        </p:txBody>
      </p:sp>
      <p:sp>
        <p:nvSpPr>
          <p:cNvPr id="3" name="Content Placeholder 2">
            <a:extLst>
              <a:ext uri="{FF2B5EF4-FFF2-40B4-BE49-F238E27FC236}">
                <a16:creationId xmlns:a16="http://schemas.microsoft.com/office/drawing/2014/main" id="{3944B19A-DC9C-0D0C-E1F1-92661C5CE158}"/>
              </a:ext>
            </a:extLst>
          </p:cNvPr>
          <p:cNvSpPr>
            <a:spLocks noGrp="1"/>
          </p:cNvSpPr>
          <p:nvPr>
            <p:ph idx="1"/>
          </p:nvPr>
        </p:nvSpPr>
        <p:spPr>
          <a:xfrm>
            <a:off x="482645" y="1067553"/>
            <a:ext cx="7560000" cy="3008394"/>
          </a:xfrm>
        </p:spPr>
        <p:txBody>
          <a:bodyPr/>
          <a:lstStyle/>
          <a:p>
            <a:pPr marL="285750" indent="-285750">
              <a:buFont typeface="Arial" panose="020B0604020202020204" pitchFamily="34" charset="0"/>
              <a:buChar char="•"/>
            </a:pPr>
            <a:r>
              <a:rPr lang="de-DE" dirty="0">
                <a:solidFill>
                  <a:schemeClr val="accent3"/>
                </a:solidFill>
              </a:rPr>
              <a:t>Alle personenbezogenen Daten entfernen</a:t>
            </a:r>
          </a:p>
          <a:p>
            <a:pPr marL="285750" indent="-285750">
              <a:spcAft>
                <a:spcPts val="600"/>
              </a:spcAft>
              <a:buFont typeface="Arial" panose="020B0604020202020204" pitchFamily="34" charset="0"/>
              <a:buChar char="•"/>
            </a:pPr>
            <a:r>
              <a:rPr lang="de-DE" dirty="0">
                <a:solidFill>
                  <a:schemeClr val="accent3"/>
                </a:solidFill>
              </a:rPr>
              <a:t>Risiko der Re-Identifikation durch Quasi-Identifikatoren reduzieren, z.B. durch:</a:t>
            </a:r>
          </a:p>
          <a:p>
            <a:pPr marL="519750" lvl="2" indent="-285750">
              <a:spcAft>
                <a:spcPts val="0"/>
              </a:spcAft>
              <a:buFont typeface="Arial" panose="020B0604020202020204" pitchFamily="34" charset="0"/>
              <a:buChar char="•"/>
            </a:pPr>
            <a:r>
              <a:rPr lang="de-DE" dirty="0"/>
              <a:t>„</a:t>
            </a:r>
            <a:r>
              <a:rPr lang="de-DE" dirty="0" err="1"/>
              <a:t>binning</a:t>
            </a:r>
            <a:r>
              <a:rPr lang="de-DE" dirty="0"/>
              <a:t>“/“</a:t>
            </a:r>
            <a:r>
              <a:rPr lang="de-DE" dirty="0" err="1"/>
              <a:t>clustering</a:t>
            </a:r>
            <a:r>
              <a:rPr lang="de-DE" dirty="0"/>
              <a:t>“, d.h. breite Kategorien bilden </a:t>
            </a:r>
          </a:p>
          <a:p>
            <a:pPr marL="753750" lvl="3" indent="-285750">
              <a:spcAft>
                <a:spcPts val="0"/>
              </a:spcAft>
              <a:buFont typeface="Arial" panose="020B0604020202020204" pitchFamily="34" charset="0"/>
              <a:buChar char="•"/>
            </a:pPr>
            <a:r>
              <a:rPr lang="de-DE" dirty="0"/>
              <a:t>z.B. Alter: 1 = 18-35, 2 = 36-55, 3 = &gt; 56 J.</a:t>
            </a:r>
          </a:p>
          <a:p>
            <a:pPr marL="753750" lvl="3" indent="-285750">
              <a:spcAft>
                <a:spcPts val="0"/>
              </a:spcAft>
              <a:buFont typeface="Arial" panose="020B0604020202020204" pitchFamily="34" charset="0"/>
              <a:buChar char="•"/>
            </a:pPr>
            <a:r>
              <a:rPr lang="de-DE" dirty="0"/>
              <a:t>z. B. seltene Kategorien = „andere“</a:t>
            </a:r>
          </a:p>
          <a:p>
            <a:pPr marL="519750" lvl="2" indent="-285750">
              <a:spcAft>
                <a:spcPts val="0"/>
              </a:spcAft>
              <a:buFont typeface="Arial" panose="020B0604020202020204" pitchFamily="34" charset="0"/>
              <a:buChar char="•"/>
            </a:pPr>
            <a:r>
              <a:rPr lang="de-DE" dirty="0" err="1"/>
              <a:t>Outlier</a:t>
            </a:r>
            <a:r>
              <a:rPr lang="de-DE" dirty="0"/>
              <a:t> „</a:t>
            </a:r>
            <a:r>
              <a:rPr lang="de-DE" dirty="0" err="1"/>
              <a:t>winsorizing</a:t>
            </a:r>
            <a:r>
              <a:rPr lang="de-DE" dirty="0"/>
              <a:t>“, oben/unten abschneiden, z.B. Einkommen &gt; 200.000 € </a:t>
            </a:r>
            <a:r>
              <a:rPr lang="de-DE" dirty="0">
                <a:sym typeface="Wingdings" panose="05000000000000000000" pitchFamily="2" charset="2"/>
              </a:rPr>
              <a:t> 200.000€)</a:t>
            </a:r>
          </a:p>
          <a:p>
            <a:pPr marL="519750" lvl="2" indent="-285750">
              <a:spcAft>
                <a:spcPts val="0"/>
              </a:spcAft>
              <a:buFont typeface="Arial" panose="020B0604020202020204" pitchFamily="34" charset="0"/>
              <a:buChar char="•"/>
            </a:pPr>
            <a:r>
              <a:rPr lang="de-DE" dirty="0">
                <a:sym typeface="Wingdings" panose="05000000000000000000" pitchFamily="2" charset="2"/>
              </a:rPr>
              <a:t>Mikro-Aggregation: Daten clusterweise durch Mittelwert ersetzen</a:t>
            </a:r>
            <a:endParaRPr lang="de-DE" dirty="0"/>
          </a:p>
          <a:p>
            <a:pPr marL="519750" lvl="2" indent="-285750">
              <a:spcAft>
                <a:spcPts val="0"/>
              </a:spcAft>
              <a:buFont typeface="Arial" panose="020B0604020202020204" pitchFamily="34" charset="0"/>
              <a:buChar char="•"/>
            </a:pPr>
            <a:r>
              <a:rPr lang="de-DE" dirty="0"/>
              <a:t>Freie Texteingaben entfernen</a:t>
            </a:r>
          </a:p>
          <a:p>
            <a:pPr marL="519750" lvl="2" indent="-285750">
              <a:spcAft>
                <a:spcPts val="0"/>
              </a:spcAft>
              <a:buFont typeface="Arial" panose="020B0604020202020204" pitchFamily="34" charset="0"/>
              <a:buChar char="•"/>
            </a:pPr>
            <a:r>
              <a:rPr lang="de-DE" dirty="0"/>
              <a:t>Einzigartige Einträge entfernen</a:t>
            </a:r>
          </a:p>
          <a:p>
            <a:pPr marL="519750" lvl="2" indent="-285750">
              <a:spcAft>
                <a:spcPts val="0"/>
              </a:spcAft>
              <a:buFont typeface="Arial" panose="020B0604020202020204" pitchFamily="34" charset="0"/>
              <a:buChar char="•"/>
            </a:pPr>
            <a:r>
              <a:rPr lang="de-DE" dirty="0"/>
              <a:t>Entfernen von Metadaten wie Zeitpunkt der Studie</a:t>
            </a:r>
          </a:p>
          <a:p>
            <a:pPr marL="519750" lvl="2" indent="-285750">
              <a:spcAft>
                <a:spcPts val="1200"/>
              </a:spcAft>
              <a:buFont typeface="Arial" panose="020B0604020202020204" pitchFamily="34" charset="0"/>
              <a:buChar char="•"/>
            </a:pPr>
            <a:r>
              <a:rPr lang="de-DE" dirty="0"/>
              <a:t>Rekodieren: z.B. Daten als „Tage nach Studienbeginn“</a:t>
            </a:r>
          </a:p>
          <a:p>
            <a:pPr lvl="2" indent="0">
              <a:spcAft>
                <a:spcPts val="0"/>
              </a:spcAft>
              <a:buNone/>
            </a:pPr>
            <a:r>
              <a:rPr lang="de-DE" b="1" dirty="0"/>
              <a:t>(Veränderungen dokumentieren und mitveröffentlichen!)</a:t>
            </a:r>
          </a:p>
        </p:txBody>
      </p:sp>
      <p:sp>
        <p:nvSpPr>
          <p:cNvPr id="4" name="Footer Placeholder 3">
            <a:extLst>
              <a:ext uri="{FF2B5EF4-FFF2-40B4-BE49-F238E27FC236}">
                <a16:creationId xmlns:a16="http://schemas.microsoft.com/office/drawing/2014/main" id="{BF4C5B3A-32B0-390A-8C7A-80E69891262C}"/>
              </a:ext>
            </a:extLst>
          </p:cNvPr>
          <p:cNvSpPr>
            <a:spLocks noGrp="1"/>
          </p:cNvSpPr>
          <p:nvPr>
            <p:ph type="ftr" sz="quarter" idx="11"/>
          </p:nvPr>
        </p:nvSpPr>
        <p:spPr/>
        <p:txBody>
          <a:bodyPr/>
          <a:lstStyle/>
          <a:p>
            <a:r>
              <a:rPr lang="de-DE" sz="900"/>
              <a:t>Open Data und Datenschutz</a:t>
            </a:r>
            <a:endParaRPr lang="de-DE" dirty="0"/>
          </a:p>
        </p:txBody>
      </p:sp>
      <p:sp>
        <p:nvSpPr>
          <p:cNvPr id="5" name="Slide Number Placeholder 4">
            <a:extLst>
              <a:ext uri="{FF2B5EF4-FFF2-40B4-BE49-F238E27FC236}">
                <a16:creationId xmlns:a16="http://schemas.microsoft.com/office/drawing/2014/main" id="{E39416C2-9AC3-64A1-5B4E-6789CDBCADD8}"/>
              </a:ext>
            </a:extLst>
          </p:cNvPr>
          <p:cNvSpPr>
            <a:spLocks noGrp="1"/>
          </p:cNvSpPr>
          <p:nvPr>
            <p:ph type="sldNum" sz="quarter" idx="12"/>
          </p:nvPr>
        </p:nvSpPr>
        <p:spPr/>
        <p:txBody>
          <a:bodyPr/>
          <a:lstStyle/>
          <a:p>
            <a:fld id="{6C8FC03C-C266-4645-ABC5-645062898383}" type="slidenum">
              <a:rPr lang="de-DE" smtClean="0"/>
              <a:pPr/>
              <a:t>7</a:t>
            </a:fld>
            <a:r>
              <a:rPr lang="de-DE"/>
              <a:t> </a:t>
            </a:r>
            <a:endParaRPr lang="de-DE" dirty="0"/>
          </a:p>
        </p:txBody>
      </p:sp>
      <p:grpSp>
        <p:nvGrpSpPr>
          <p:cNvPr id="6" name="Group 5">
            <a:extLst>
              <a:ext uri="{FF2B5EF4-FFF2-40B4-BE49-F238E27FC236}">
                <a16:creationId xmlns:a16="http://schemas.microsoft.com/office/drawing/2014/main" id="{C4272A5F-1D8A-7CF7-A0BC-4A3319FFA825}"/>
              </a:ext>
            </a:extLst>
          </p:cNvPr>
          <p:cNvGrpSpPr/>
          <p:nvPr/>
        </p:nvGrpSpPr>
        <p:grpSpPr>
          <a:xfrm>
            <a:off x="7884368" y="51470"/>
            <a:ext cx="1173609" cy="1110739"/>
            <a:chOff x="7884368" y="51470"/>
            <a:chExt cx="1173609" cy="1110739"/>
          </a:xfrm>
        </p:grpSpPr>
        <p:pic>
          <p:nvPicPr>
            <p:cNvPr id="7" name="Grafik 5">
              <a:extLst>
                <a:ext uri="{FF2B5EF4-FFF2-40B4-BE49-F238E27FC236}">
                  <a16:creationId xmlns:a16="http://schemas.microsoft.com/office/drawing/2014/main" id="{F1EEB42D-BD52-44D8-F152-C1C6B5F721AC}"/>
                </a:ext>
              </a:extLst>
            </p:cNvPr>
            <p:cNvPicPr>
              <a:picLocks noChangeAspect="1"/>
            </p:cNvPicPr>
            <p:nvPr/>
          </p:nvPicPr>
          <p:blipFill>
            <a:blip r:embed="rId3"/>
            <a:stretch>
              <a:fillRect/>
            </a:stretch>
          </p:blipFill>
          <p:spPr>
            <a:xfrm>
              <a:off x="7972174" y="143431"/>
              <a:ext cx="1085803" cy="1018778"/>
            </a:xfrm>
            <a:prstGeom prst="rect">
              <a:avLst/>
            </a:prstGeom>
          </p:spPr>
        </p:pic>
        <p:sp>
          <p:nvSpPr>
            <p:cNvPr id="8" name="Oval 7">
              <a:extLst>
                <a:ext uri="{FF2B5EF4-FFF2-40B4-BE49-F238E27FC236}">
                  <a16:creationId xmlns:a16="http://schemas.microsoft.com/office/drawing/2014/main" id="{CD3C13B2-62D6-962D-8A84-F1D2061A8A9F}"/>
                </a:ext>
              </a:extLst>
            </p:cNvPr>
            <p:cNvSpPr/>
            <p:nvPr/>
          </p:nvSpPr>
          <p:spPr>
            <a:xfrm>
              <a:off x="7884368" y="51470"/>
              <a:ext cx="360040" cy="2880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Tree>
    <p:extLst>
      <p:ext uri="{BB962C8B-B14F-4D97-AF65-F5344CB8AC3E}">
        <p14:creationId xmlns:p14="http://schemas.microsoft.com/office/powerpoint/2010/main" val="1746410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EB36A7-6B3F-2ED4-F3A4-D78E0E0AB8DE}"/>
              </a:ext>
            </a:extLst>
          </p:cNvPr>
          <p:cNvSpPr>
            <a:spLocks noGrp="1"/>
          </p:cNvSpPr>
          <p:nvPr>
            <p:ph type="title"/>
          </p:nvPr>
        </p:nvSpPr>
        <p:spPr/>
        <p:txBody>
          <a:bodyPr/>
          <a:lstStyle/>
          <a:p>
            <a:r>
              <a:rPr lang="de-DE" sz="2800" dirty="0"/>
              <a:t>k-Anonymität</a:t>
            </a:r>
            <a:r>
              <a:rPr lang="de-DE" sz="1600" dirty="0"/>
              <a:t> </a:t>
            </a:r>
            <a:br>
              <a:rPr lang="de-DE" sz="1600" dirty="0"/>
            </a:br>
            <a:r>
              <a:rPr lang="de-DE" sz="1600" dirty="0"/>
              <a:t>https://docs.cloud.google.com/sensitive-data-protection/docs/compute-k-anonymity</a:t>
            </a:r>
          </a:p>
        </p:txBody>
      </p:sp>
      <p:sp>
        <p:nvSpPr>
          <p:cNvPr id="3" name="Content Placeholder 2">
            <a:extLst>
              <a:ext uri="{FF2B5EF4-FFF2-40B4-BE49-F238E27FC236}">
                <a16:creationId xmlns:a16="http://schemas.microsoft.com/office/drawing/2014/main" id="{5E9E9B18-9146-1F89-2709-0D0DBC236D2F}"/>
              </a:ext>
            </a:extLst>
          </p:cNvPr>
          <p:cNvSpPr>
            <a:spLocks noGrp="1"/>
          </p:cNvSpPr>
          <p:nvPr>
            <p:ph idx="1"/>
          </p:nvPr>
        </p:nvSpPr>
        <p:spPr>
          <a:xfrm>
            <a:off x="468000" y="1491630"/>
            <a:ext cx="8064440" cy="2592288"/>
          </a:xfrm>
        </p:spPr>
        <p:txBody>
          <a:bodyPr/>
          <a:lstStyle/>
          <a:p>
            <a:pPr>
              <a:lnSpc>
                <a:spcPts val="2200"/>
              </a:lnSpc>
            </a:pPr>
            <a:r>
              <a:rPr lang="de-DE" b="0" dirty="0"/>
              <a:t>„Die k-Anonymität eines Datasets gibt Auskunft über die Re-Identifizierbarkeit der darin enthaltenen Datensätze. Ein Dataset ist k-anonym, wenn Quasi-Identifikatoren für jede im Dataset gespeicherte Person mit jenen von mindestens k – 1 weiteren in demselben Dataset gespeicherten Personen identisch sind.“</a:t>
            </a:r>
          </a:p>
          <a:p>
            <a:pPr>
              <a:lnSpc>
                <a:spcPts val="2200"/>
              </a:lnSpc>
            </a:pPr>
            <a:r>
              <a:rPr lang="de-DE" b="0" dirty="0"/>
              <a:t>= Anzahl von Personen mit identischen Quasi-Identifikatoren</a:t>
            </a:r>
          </a:p>
          <a:p>
            <a:pPr marL="285750" indent="-285750">
              <a:lnSpc>
                <a:spcPts val="2600"/>
              </a:lnSpc>
              <a:buFont typeface="Arial" panose="020B0604020202020204" pitchFamily="34" charset="0"/>
              <a:buChar char="•"/>
            </a:pPr>
            <a:r>
              <a:rPr lang="de-DE" dirty="0"/>
              <a:t>Es werden </a:t>
            </a:r>
            <a:r>
              <a:rPr lang="de-DE" dirty="0" err="1"/>
              <a:t>ks</a:t>
            </a:r>
            <a:r>
              <a:rPr lang="de-DE" dirty="0"/>
              <a:t> von 3 – 30 diskutiert, d.h. 3 – 30 in Bezug auf Quasi-Identifikatoren identische Fälle nötig!</a:t>
            </a:r>
          </a:p>
          <a:p>
            <a:endParaRPr lang="de-DE" dirty="0"/>
          </a:p>
        </p:txBody>
      </p:sp>
      <p:sp>
        <p:nvSpPr>
          <p:cNvPr id="4" name="Footer Placeholder 3">
            <a:extLst>
              <a:ext uri="{FF2B5EF4-FFF2-40B4-BE49-F238E27FC236}">
                <a16:creationId xmlns:a16="http://schemas.microsoft.com/office/drawing/2014/main" id="{1FB450AE-0A60-97B9-BC01-694873EC1585}"/>
              </a:ext>
            </a:extLst>
          </p:cNvPr>
          <p:cNvSpPr>
            <a:spLocks noGrp="1"/>
          </p:cNvSpPr>
          <p:nvPr>
            <p:ph type="ftr" sz="quarter" idx="11"/>
          </p:nvPr>
        </p:nvSpPr>
        <p:spPr/>
        <p:txBody>
          <a:bodyPr/>
          <a:lstStyle/>
          <a:p>
            <a:r>
              <a:rPr lang="de-DE" sz="900"/>
              <a:t>Open Data und Datenschutz</a:t>
            </a:r>
            <a:endParaRPr lang="de-DE" dirty="0"/>
          </a:p>
        </p:txBody>
      </p:sp>
      <p:sp>
        <p:nvSpPr>
          <p:cNvPr id="5" name="Slide Number Placeholder 4">
            <a:extLst>
              <a:ext uri="{FF2B5EF4-FFF2-40B4-BE49-F238E27FC236}">
                <a16:creationId xmlns:a16="http://schemas.microsoft.com/office/drawing/2014/main" id="{AAA24738-FF28-DBA5-0FD6-0DF125557CE4}"/>
              </a:ext>
            </a:extLst>
          </p:cNvPr>
          <p:cNvSpPr>
            <a:spLocks noGrp="1"/>
          </p:cNvSpPr>
          <p:nvPr>
            <p:ph type="sldNum" sz="quarter" idx="12"/>
          </p:nvPr>
        </p:nvSpPr>
        <p:spPr/>
        <p:txBody>
          <a:bodyPr/>
          <a:lstStyle/>
          <a:p>
            <a:fld id="{6C8FC03C-C266-4645-ABC5-645062898383}" type="slidenum">
              <a:rPr lang="de-DE" smtClean="0"/>
              <a:pPr/>
              <a:t>8</a:t>
            </a:fld>
            <a:r>
              <a:rPr lang="de-DE"/>
              <a:t> </a:t>
            </a:r>
            <a:endParaRPr lang="de-DE" dirty="0"/>
          </a:p>
        </p:txBody>
      </p:sp>
      <p:grpSp>
        <p:nvGrpSpPr>
          <p:cNvPr id="6" name="Group 5">
            <a:extLst>
              <a:ext uri="{FF2B5EF4-FFF2-40B4-BE49-F238E27FC236}">
                <a16:creationId xmlns:a16="http://schemas.microsoft.com/office/drawing/2014/main" id="{B9A3D39D-C404-299E-45D4-47AA40E03190}"/>
              </a:ext>
            </a:extLst>
          </p:cNvPr>
          <p:cNvGrpSpPr/>
          <p:nvPr/>
        </p:nvGrpSpPr>
        <p:grpSpPr>
          <a:xfrm>
            <a:off x="7884368" y="51470"/>
            <a:ext cx="1173609" cy="1110739"/>
            <a:chOff x="7884368" y="51470"/>
            <a:chExt cx="1173609" cy="1110739"/>
          </a:xfrm>
        </p:grpSpPr>
        <p:pic>
          <p:nvPicPr>
            <p:cNvPr id="7" name="Grafik 5">
              <a:extLst>
                <a:ext uri="{FF2B5EF4-FFF2-40B4-BE49-F238E27FC236}">
                  <a16:creationId xmlns:a16="http://schemas.microsoft.com/office/drawing/2014/main" id="{421BE36C-9DDF-0AC1-34A6-F7AD8B2C502C}"/>
                </a:ext>
              </a:extLst>
            </p:cNvPr>
            <p:cNvPicPr>
              <a:picLocks noChangeAspect="1"/>
            </p:cNvPicPr>
            <p:nvPr/>
          </p:nvPicPr>
          <p:blipFill>
            <a:blip r:embed="rId2"/>
            <a:stretch>
              <a:fillRect/>
            </a:stretch>
          </p:blipFill>
          <p:spPr>
            <a:xfrm>
              <a:off x="7972174" y="143431"/>
              <a:ext cx="1085803" cy="1018778"/>
            </a:xfrm>
            <a:prstGeom prst="rect">
              <a:avLst/>
            </a:prstGeom>
          </p:spPr>
        </p:pic>
        <p:sp>
          <p:nvSpPr>
            <p:cNvPr id="8" name="Oval 7">
              <a:extLst>
                <a:ext uri="{FF2B5EF4-FFF2-40B4-BE49-F238E27FC236}">
                  <a16:creationId xmlns:a16="http://schemas.microsoft.com/office/drawing/2014/main" id="{5A9A226B-B86A-3A54-A426-F01041471886}"/>
                </a:ext>
              </a:extLst>
            </p:cNvPr>
            <p:cNvSpPr/>
            <p:nvPr/>
          </p:nvSpPr>
          <p:spPr>
            <a:xfrm>
              <a:off x="7884368" y="51470"/>
              <a:ext cx="360040" cy="2880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Tree>
    <p:extLst>
      <p:ext uri="{BB962C8B-B14F-4D97-AF65-F5344CB8AC3E}">
        <p14:creationId xmlns:p14="http://schemas.microsoft.com/office/powerpoint/2010/main" val="26601500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045FB-5668-A10F-5FCA-439031D4D038}"/>
              </a:ext>
            </a:extLst>
          </p:cNvPr>
          <p:cNvSpPr>
            <a:spLocks noGrp="1"/>
          </p:cNvSpPr>
          <p:nvPr>
            <p:ph type="title"/>
          </p:nvPr>
        </p:nvSpPr>
        <p:spPr/>
        <p:txBody>
          <a:bodyPr/>
          <a:lstStyle/>
          <a:p>
            <a:r>
              <a:rPr lang="de-DE" dirty="0"/>
              <a:t>Beispiel </a:t>
            </a:r>
            <a:r>
              <a:rPr lang="de-DE" sz="1600" dirty="0"/>
              <a:t>(Quelle: https://de.wikipedia.org/wiki/K-Anonymit%C3%A4t)</a:t>
            </a:r>
          </a:p>
        </p:txBody>
      </p:sp>
      <p:sp>
        <p:nvSpPr>
          <p:cNvPr id="4" name="Footer Placeholder 3">
            <a:extLst>
              <a:ext uri="{FF2B5EF4-FFF2-40B4-BE49-F238E27FC236}">
                <a16:creationId xmlns:a16="http://schemas.microsoft.com/office/drawing/2014/main" id="{38718235-DAAD-FEE9-ED09-B70C7776795D}"/>
              </a:ext>
            </a:extLst>
          </p:cNvPr>
          <p:cNvSpPr>
            <a:spLocks noGrp="1"/>
          </p:cNvSpPr>
          <p:nvPr>
            <p:ph type="ftr" sz="quarter" idx="11"/>
          </p:nvPr>
        </p:nvSpPr>
        <p:spPr/>
        <p:txBody>
          <a:bodyPr/>
          <a:lstStyle/>
          <a:p>
            <a:r>
              <a:rPr lang="de-DE" sz="900"/>
              <a:t>Open Data und Datenschutz</a:t>
            </a:r>
            <a:endParaRPr lang="de-DE" dirty="0"/>
          </a:p>
        </p:txBody>
      </p:sp>
      <p:sp>
        <p:nvSpPr>
          <p:cNvPr id="5" name="Slide Number Placeholder 4">
            <a:extLst>
              <a:ext uri="{FF2B5EF4-FFF2-40B4-BE49-F238E27FC236}">
                <a16:creationId xmlns:a16="http://schemas.microsoft.com/office/drawing/2014/main" id="{58E6EC60-6308-0CA0-9153-F31B27C0E255}"/>
              </a:ext>
            </a:extLst>
          </p:cNvPr>
          <p:cNvSpPr>
            <a:spLocks noGrp="1"/>
          </p:cNvSpPr>
          <p:nvPr>
            <p:ph type="sldNum" sz="quarter" idx="12"/>
          </p:nvPr>
        </p:nvSpPr>
        <p:spPr/>
        <p:txBody>
          <a:bodyPr/>
          <a:lstStyle/>
          <a:p>
            <a:fld id="{6C8FC03C-C266-4645-ABC5-645062898383}" type="slidenum">
              <a:rPr lang="de-DE" smtClean="0"/>
              <a:pPr/>
              <a:t>9</a:t>
            </a:fld>
            <a:r>
              <a:rPr lang="de-DE"/>
              <a:t> </a:t>
            </a:r>
            <a:endParaRPr lang="de-DE" dirty="0"/>
          </a:p>
        </p:txBody>
      </p:sp>
      <p:pic>
        <p:nvPicPr>
          <p:cNvPr id="9" name="Picture 8">
            <a:extLst>
              <a:ext uri="{FF2B5EF4-FFF2-40B4-BE49-F238E27FC236}">
                <a16:creationId xmlns:a16="http://schemas.microsoft.com/office/drawing/2014/main" id="{516267A1-B947-721C-FADA-C6A415434799}"/>
              </a:ext>
            </a:extLst>
          </p:cNvPr>
          <p:cNvPicPr>
            <a:picLocks noChangeAspect="1"/>
          </p:cNvPicPr>
          <p:nvPr/>
        </p:nvPicPr>
        <p:blipFill>
          <a:blip r:embed="rId2"/>
          <a:stretch>
            <a:fillRect/>
          </a:stretch>
        </p:blipFill>
        <p:spPr>
          <a:xfrm>
            <a:off x="0" y="1405070"/>
            <a:ext cx="9144000" cy="2822864"/>
          </a:xfrm>
          <a:prstGeom prst="rect">
            <a:avLst/>
          </a:prstGeom>
        </p:spPr>
      </p:pic>
      <p:grpSp>
        <p:nvGrpSpPr>
          <p:cNvPr id="10" name="Group 9">
            <a:extLst>
              <a:ext uri="{FF2B5EF4-FFF2-40B4-BE49-F238E27FC236}">
                <a16:creationId xmlns:a16="http://schemas.microsoft.com/office/drawing/2014/main" id="{9E155433-AEE6-9E96-CFC2-E87E7BE39CC8}"/>
              </a:ext>
            </a:extLst>
          </p:cNvPr>
          <p:cNvGrpSpPr/>
          <p:nvPr/>
        </p:nvGrpSpPr>
        <p:grpSpPr>
          <a:xfrm>
            <a:off x="7884368" y="51470"/>
            <a:ext cx="1173609" cy="1110739"/>
            <a:chOff x="7884368" y="51470"/>
            <a:chExt cx="1173609" cy="1110739"/>
          </a:xfrm>
        </p:grpSpPr>
        <p:pic>
          <p:nvPicPr>
            <p:cNvPr id="11" name="Grafik 5">
              <a:extLst>
                <a:ext uri="{FF2B5EF4-FFF2-40B4-BE49-F238E27FC236}">
                  <a16:creationId xmlns:a16="http://schemas.microsoft.com/office/drawing/2014/main" id="{7E1C9327-768C-9C42-2AFE-04C7BB03D926}"/>
                </a:ext>
              </a:extLst>
            </p:cNvPr>
            <p:cNvPicPr>
              <a:picLocks noChangeAspect="1"/>
            </p:cNvPicPr>
            <p:nvPr/>
          </p:nvPicPr>
          <p:blipFill>
            <a:blip r:embed="rId3"/>
            <a:stretch>
              <a:fillRect/>
            </a:stretch>
          </p:blipFill>
          <p:spPr>
            <a:xfrm>
              <a:off x="7972174" y="143431"/>
              <a:ext cx="1085803" cy="1018778"/>
            </a:xfrm>
            <a:prstGeom prst="rect">
              <a:avLst/>
            </a:prstGeom>
          </p:spPr>
        </p:pic>
        <p:sp>
          <p:nvSpPr>
            <p:cNvPr id="12" name="Oval 11">
              <a:extLst>
                <a:ext uri="{FF2B5EF4-FFF2-40B4-BE49-F238E27FC236}">
                  <a16:creationId xmlns:a16="http://schemas.microsoft.com/office/drawing/2014/main" id="{6F8F648E-3F72-A83F-529A-B7F4BD2CF195}"/>
                </a:ext>
              </a:extLst>
            </p:cNvPr>
            <p:cNvSpPr/>
            <p:nvPr/>
          </p:nvSpPr>
          <p:spPr>
            <a:xfrm>
              <a:off x="7884368" y="51470"/>
              <a:ext cx="360040" cy="2880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3" name="Textfeld 2">
            <a:extLst>
              <a:ext uri="{FF2B5EF4-FFF2-40B4-BE49-F238E27FC236}">
                <a16:creationId xmlns:a16="http://schemas.microsoft.com/office/drawing/2014/main" id="{5FA529E2-B201-CBFE-C378-85CD1EE283CC}"/>
              </a:ext>
            </a:extLst>
          </p:cNvPr>
          <p:cNvSpPr txBox="1"/>
          <p:nvPr/>
        </p:nvSpPr>
        <p:spPr>
          <a:xfrm>
            <a:off x="6660232" y="1133599"/>
            <a:ext cx="1925527" cy="300082"/>
          </a:xfrm>
          <a:prstGeom prst="rect">
            <a:avLst/>
          </a:prstGeom>
          <a:noFill/>
        </p:spPr>
        <p:txBody>
          <a:bodyPr wrap="none" rtlCol="0">
            <a:spAutoFit/>
          </a:bodyPr>
          <a:lstStyle/>
          <a:p>
            <a:r>
              <a:rPr lang="de-DE" dirty="0">
                <a:solidFill>
                  <a:srgbClr val="FF0000"/>
                </a:solidFill>
              </a:rPr>
              <a:t>Soll geschützt werden!</a:t>
            </a:r>
          </a:p>
        </p:txBody>
      </p:sp>
      <p:sp>
        <p:nvSpPr>
          <p:cNvPr id="6" name="Textfeld 5">
            <a:extLst>
              <a:ext uri="{FF2B5EF4-FFF2-40B4-BE49-F238E27FC236}">
                <a16:creationId xmlns:a16="http://schemas.microsoft.com/office/drawing/2014/main" id="{8BDBC088-02F8-7051-7611-5C21693F69CD}"/>
              </a:ext>
            </a:extLst>
          </p:cNvPr>
          <p:cNvSpPr txBox="1"/>
          <p:nvPr/>
        </p:nvSpPr>
        <p:spPr>
          <a:xfrm>
            <a:off x="2563885" y="1132000"/>
            <a:ext cx="3368230" cy="300082"/>
          </a:xfrm>
          <a:prstGeom prst="rect">
            <a:avLst/>
          </a:prstGeom>
          <a:noFill/>
        </p:spPr>
        <p:txBody>
          <a:bodyPr wrap="none" rtlCol="0">
            <a:spAutoFit/>
          </a:bodyPr>
          <a:lstStyle/>
          <a:p>
            <a:r>
              <a:rPr lang="de-DE" dirty="0">
                <a:solidFill>
                  <a:srgbClr val="FF0000"/>
                </a:solidFill>
              </a:rPr>
              <a:t>Können zur Identifikation genutzt werden!</a:t>
            </a:r>
          </a:p>
        </p:txBody>
      </p:sp>
    </p:spTree>
    <p:extLst>
      <p:ext uri="{BB962C8B-B14F-4D97-AF65-F5344CB8AC3E}">
        <p14:creationId xmlns:p14="http://schemas.microsoft.com/office/powerpoint/2010/main" val="3792069095"/>
      </p:ext>
    </p:extLst>
  </p:cSld>
  <p:clrMapOvr>
    <a:masterClrMapping/>
  </p:clrMapOvr>
</p:sld>
</file>

<file path=ppt/theme/theme1.xml><?xml version="1.0" encoding="utf-8"?>
<a:theme xmlns:a="http://schemas.openxmlformats.org/drawingml/2006/main" name="PowerPoint Master RUB">
  <a:themeElements>
    <a:clrScheme name="RUB">
      <a:dk1>
        <a:sysClr val="windowText" lastClr="000000"/>
      </a:dk1>
      <a:lt1>
        <a:sysClr val="window" lastClr="FFFFFF"/>
      </a:lt1>
      <a:dk2>
        <a:srgbClr val="003560"/>
      </a:dk2>
      <a:lt2>
        <a:srgbClr val="8DAE10"/>
      </a:lt2>
      <a:accent1>
        <a:srgbClr val="FFCC00"/>
      </a:accent1>
      <a:accent2>
        <a:srgbClr val="EE7203"/>
      </a:accent2>
      <a:accent3>
        <a:srgbClr val="E6332A"/>
      </a:accent3>
      <a:accent4>
        <a:srgbClr val="B71E3F"/>
      </a:accent4>
      <a:accent5>
        <a:srgbClr val="9C5516"/>
      </a:accent5>
      <a:accent6>
        <a:srgbClr val="59211C"/>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PT_RUB_03a.potx" id="{C867D821-36E8-4CDA-B68D-4949E463F39D}" vid="{F84F8B3F-9528-42A9-B5AE-3004D5414502}"/>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 Master RUB</Template>
  <TotalTime>0</TotalTime>
  <Words>1265</Words>
  <Application>Microsoft Office PowerPoint</Application>
  <PresentationFormat>Bildschirmpräsentation (16:9)</PresentationFormat>
  <Paragraphs>148</Paragraphs>
  <Slides>15</Slides>
  <Notes>6</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15</vt:i4>
      </vt:variant>
    </vt:vector>
  </HeadingPairs>
  <TitlesOfParts>
    <vt:vector size="20" baseType="lpstr">
      <vt:lpstr>Arial</vt:lpstr>
      <vt:lpstr>Calibri</vt:lpstr>
      <vt:lpstr>Trebuchet MS</vt:lpstr>
      <vt:lpstr>Wingdings</vt:lpstr>
      <vt:lpstr>PowerPoint Master RUB</vt:lpstr>
      <vt:lpstr>Open Data + Open (Reproducible) Code  </vt:lpstr>
      <vt:lpstr>Open Data + Open (Reproducible) Code: Best Practice  </vt:lpstr>
      <vt:lpstr>Datenschutz: Personally Identifiable Information (PII) = Personenbezogene Daten</vt:lpstr>
      <vt:lpstr>Vorsicht!</vt:lpstr>
      <vt:lpstr>Hohes Risiko </vt:lpstr>
      <vt:lpstr>Immer vom Worst Case ausgehen!</vt:lpstr>
      <vt:lpstr>Was zu tun ist:</vt:lpstr>
      <vt:lpstr>k-Anonymität  https://docs.cloud.google.com/sensitive-data-protection/docs/compute-k-anonymity</vt:lpstr>
      <vt:lpstr>Beispiel (Quelle: https://de.wikipedia.org/wiki/K-Anonymit%C3%A4t)</vt:lpstr>
      <vt:lpstr>Anonymisierung mittels Generalisierung</vt:lpstr>
      <vt:lpstr>Äquivalenzklassen und k-Anonymität </vt:lpstr>
      <vt:lpstr>Verbleibende Risiken</vt:lpstr>
      <vt:lpstr>Balance</vt:lpstr>
      <vt:lpstr>Einverständnis Open Data</vt:lpstr>
      <vt:lpstr>Open Data: Ressourcen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Wissenschaftliche Standards und open science</dc:title>
  <dc:creator>Johannes Koopmann</dc:creator>
  <cp:lastModifiedBy>Hennecke, Marie</cp:lastModifiedBy>
  <cp:revision>124</cp:revision>
  <dcterms:created xsi:type="dcterms:W3CDTF">2023-09-01T06:05:18Z</dcterms:created>
  <dcterms:modified xsi:type="dcterms:W3CDTF">2026-05-21T08:20:12Z</dcterms:modified>
</cp:coreProperties>
</file>