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1" r:id="rId4"/>
    <p:sldId id="275" r:id="rId5"/>
    <p:sldId id="272" r:id="rId6"/>
    <p:sldId id="273" r:id="rId7"/>
    <p:sldId id="274" r:id="rId8"/>
    <p:sldId id="277" r:id="rId9"/>
    <p:sldId id="276" r:id="rId10"/>
    <p:sldId id="278" r:id="rId11"/>
    <p:sldId id="279" r:id="rId12"/>
    <p:sldId id="280" r:id="rId13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FCDD6-0EF8-47E4-A368-AB96C44FAFA5}" v="782" dt="2024-11-19T13:19:06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4912" autoAdjust="0"/>
  </p:normalViewPr>
  <p:slideViewPr>
    <p:cSldViewPr snapToObjects="1">
      <p:cViewPr varScale="1">
        <p:scale>
          <a:sx n="71" d="100"/>
          <a:sy n="71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 Wiegold" userId="9b1b8b4ef548dc63" providerId="LiveId" clId="{997FCDD6-0EF8-47E4-A368-AB96C44FAFA5}"/>
    <pc:docChg chg="undo redo custSel addSld delSld modSld sldOrd modMainMaster modNotesMaster">
      <pc:chgData name="Sven Wiegold" userId="9b1b8b4ef548dc63" providerId="LiveId" clId="{997FCDD6-0EF8-47E4-A368-AB96C44FAFA5}" dt="2024-11-21T06:48:37.850" v="10268" actId="20577"/>
      <pc:docMkLst>
        <pc:docMk/>
      </pc:docMkLst>
      <pc:sldChg chg="addSp delSp modSp mod">
        <pc:chgData name="Sven Wiegold" userId="9b1b8b4ef548dc63" providerId="LiveId" clId="{997FCDD6-0EF8-47E4-A368-AB96C44FAFA5}" dt="2024-11-19T13:27:44.068" v="9991" actId="20577"/>
        <pc:sldMkLst>
          <pc:docMk/>
          <pc:sldMk cId="3426932257" sldId="256"/>
        </pc:sldMkLst>
        <pc:spChg chg="mod">
          <ac:chgData name="Sven Wiegold" userId="9b1b8b4ef548dc63" providerId="LiveId" clId="{997FCDD6-0EF8-47E4-A368-AB96C44FAFA5}" dt="2024-11-19T13:27:39.654" v="9987" actId="20577"/>
          <ac:spMkLst>
            <pc:docMk/>
            <pc:sldMk cId="3426932257" sldId="256"/>
            <ac:spMk id="2" creationId="{3F806E7C-E56D-41BC-8AA6-00785CAB7568}"/>
          </ac:spMkLst>
        </pc:spChg>
        <pc:spChg chg="mod">
          <ac:chgData name="Sven Wiegold" userId="9b1b8b4ef548dc63" providerId="LiveId" clId="{997FCDD6-0EF8-47E4-A368-AB96C44FAFA5}" dt="2024-11-19T13:27:44.068" v="9991" actId="20577"/>
          <ac:spMkLst>
            <pc:docMk/>
            <pc:sldMk cId="3426932257" sldId="256"/>
            <ac:spMk id="4" creationId="{591F5E70-F6F5-4247-85F2-66AA884FA4A4}"/>
          </ac:spMkLst>
        </pc:spChg>
        <pc:spChg chg="add del mod">
          <ac:chgData name="Sven Wiegold" userId="9b1b8b4ef548dc63" providerId="LiveId" clId="{997FCDD6-0EF8-47E4-A368-AB96C44FAFA5}" dt="2024-11-13T20:08:35.658" v="6735" actId="22"/>
          <ac:spMkLst>
            <pc:docMk/>
            <pc:sldMk cId="3426932257" sldId="256"/>
            <ac:spMk id="6" creationId="{5ED623B9-185E-C0F0-FFE5-A2CF179970FD}"/>
          </ac:spMkLst>
        </pc:spChg>
        <pc:spChg chg="del">
          <ac:chgData name="Sven Wiegold" userId="9b1b8b4ef548dc63" providerId="LiveId" clId="{997FCDD6-0EF8-47E4-A368-AB96C44FAFA5}" dt="2024-10-29T10:38:02.616" v="2051" actId="931"/>
          <ac:spMkLst>
            <pc:docMk/>
            <pc:sldMk cId="3426932257" sldId="256"/>
            <ac:spMk id="9" creationId="{B38DF4FA-6570-4533-9880-ACDD02913F2A}"/>
          </ac:spMkLst>
        </pc:spChg>
        <pc:spChg chg="del">
          <ac:chgData name="Sven Wiegold" userId="9b1b8b4ef548dc63" providerId="LiveId" clId="{997FCDD6-0EF8-47E4-A368-AB96C44FAFA5}" dt="2024-10-29T10:38:06.513" v="2054" actId="26606"/>
          <ac:spMkLst>
            <pc:docMk/>
            <pc:sldMk cId="3426932257" sldId="256"/>
            <ac:spMk id="10" creationId="{B81FD3AB-563F-4D43-A5F9-91E04ECF878D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3426932257" sldId="256"/>
            <ac:spMk id="15" creationId="{832E6917-7B02-5AB8-74E5-01E62B05C1CB}"/>
          </ac:spMkLst>
        </pc:spChg>
        <pc:picChg chg="add del mod">
          <ac:chgData name="Sven Wiegold" userId="9b1b8b4ef548dc63" providerId="LiveId" clId="{997FCDD6-0EF8-47E4-A368-AB96C44FAFA5}" dt="2024-11-13T20:06:23.982" v="6734" actId="478"/>
          <ac:picMkLst>
            <pc:docMk/>
            <pc:sldMk cId="3426932257" sldId="256"/>
            <ac:picMk id="5" creationId="{C2C334E7-EDFF-8CFF-01C1-929CAA412525}"/>
          </ac:picMkLst>
        </pc:picChg>
        <pc:picChg chg="add mod ord">
          <ac:chgData name="Sven Wiegold" userId="9b1b8b4ef548dc63" providerId="LiveId" clId="{997FCDD6-0EF8-47E4-A368-AB96C44FAFA5}" dt="2024-11-13T20:08:35.658" v="6735" actId="22"/>
          <ac:picMkLst>
            <pc:docMk/>
            <pc:sldMk cId="3426932257" sldId="256"/>
            <ac:picMk id="8" creationId="{9667712F-910B-6475-C896-2D7D154E3FE1}"/>
          </ac:picMkLst>
        </pc:picChg>
      </pc:sldChg>
      <pc:sldChg chg="addSp delSp modSp del mod">
        <pc:chgData name="Sven Wiegold" userId="9b1b8b4ef548dc63" providerId="LiveId" clId="{997FCDD6-0EF8-47E4-A368-AB96C44FAFA5}" dt="2024-11-13T14:40:28.108" v="5619" actId="47"/>
        <pc:sldMkLst>
          <pc:docMk/>
          <pc:sldMk cId="4016463305" sldId="257"/>
        </pc:sldMkLst>
        <pc:spChg chg="add del mod">
          <ac:chgData name="Sven Wiegold" userId="9b1b8b4ef548dc63" providerId="LiveId" clId="{997FCDD6-0EF8-47E4-A368-AB96C44FAFA5}" dt="2024-10-29T09:57:56.421" v="1477" actId="478"/>
          <ac:spMkLst>
            <pc:docMk/>
            <pc:sldMk cId="4016463305" sldId="257"/>
            <ac:spMk id="3" creationId="{5DA3B4B4-36DA-8ADD-3DE0-7029E4F63628}"/>
          </ac:spMkLst>
        </pc:spChg>
        <pc:spChg chg="mod">
          <ac:chgData name="Sven Wiegold" userId="9b1b8b4ef548dc63" providerId="LiveId" clId="{997FCDD6-0EF8-47E4-A368-AB96C44FAFA5}" dt="2024-10-29T13:07:27.564" v="4099"/>
          <ac:spMkLst>
            <pc:docMk/>
            <pc:sldMk cId="4016463305" sldId="257"/>
            <ac:spMk id="4" creationId="{C50E4D86-18A8-A6B7-3D07-88DD60461AB4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4016463305" sldId="257"/>
            <ac:spMk id="6" creationId="{B5EECE77-3BDD-C200-5E49-5ED03F8BFB78}"/>
          </ac:spMkLst>
        </pc:spChg>
        <pc:picChg chg="mod modCrop">
          <ac:chgData name="Sven Wiegold" userId="9b1b8b4ef548dc63" providerId="LiveId" clId="{997FCDD6-0EF8-47E4-A368-AB96C44FAFA5}" dt="2024-10-29T11:35:16.639" v="3651"/>
          <ac:picMkLst>
            <pc:docMk/>
            <pc:sldMk cId="4016463305" sldId="257"/>
            <ac:picMk id="19" creationId="{DB3117D1-16CC-8A4D-8B44-C347A72FA3BC}"/>
          </ac:picMkLst>
        </pc:picChg>
      </pc:sldChg>
      <pc:sldChg chg="addSp delSp modSp del mod">
        <pc:chgData name="Sven Wiegold" userId="9b1b8b4ef548dc63" providerId="LiveId" clId="{997FCDD6-0EF8-47E4-A368-AB96C44FAFA5}" dt="2024-11-13T14:40:28.548" v="5620" actId="47"/>
        <pc:sldMkLst>
          <pc:docMk/>
          <pc:sldMk cId="2706528602" sldId="258"/>
        </pc:sldMkLst>
        <pc:spChg chg="add del mod">
          <ac:chgData name="Sven Wiegold" userId="9b1b8b4ef548dc63" providerId="LiveId" clId="{997FCDD6-0EF8-47E4-A368-AB96C44FAFA5}" dt="2024-10-29T10:01:22.329" v="1565"/>
          <ac:spMkLst>
            <pc:docMk/>
            <pc:sldMk cId="2706528602" sldId="258"/>
            <ac:spMk id="2" creationId="{F1007817-6EA1-1FD1-620A-26C77941BA99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2706528602" sldId="258"/>
            <ac:spMk id="3" creationId="{DCB1723D-8B99-9AE8-C00D-A380FD432FCC}"/>
          </ac:spMkLst>
        </pc:spChg>
        <pc:spChg chg="mod">
          <ac:chgData name="Sven Wiegold" userId="9b1b8b4ef548dc63" providerId="LiveId" clId="{997FCDD6-0EF8-47E4-A368-AB96C44FAFA5}" dt="2024-10-29T13:07:33.349" v="4101" actId="27636"/>
          <ac:spMkLst>
            <pc:docMk/>
            <pc:sldMk cId="2706528602" sldId="258"/>
            <ac:spMk id="4" creationId="{A7B58138-042F-261E-5401-6F9BD74CA15E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2706528602" sldId="258"/>
            <ac:spMk id="5" creationId="{8767F6CB-EC1D-AD83-673C-B2AAD628103B}"/>
          </ac:spMkLst>
        </pc:spChg>
        <pc:spChg chg="add mod">
          <ac:chgData name="Sven Wiegold" userId="9b1b8b4ef548dc63" providerId="LiveId" clId="{997FCDD6-0EF8-47E4-A368-AB96C44FAFA5}" dt="2024-10-29T13:23:40.207" v="4477" actId="20577"/>
          <ac:spMkLst>
            <pc:docMk/>
            <pc:sldMk cId="2706528602" sldId="258"/>
            <ac:spMk id="6" creationId="{4FE7B80D-E20B-597F-7181-711EA9A8AD9E}"/>
          </ac:spMkLst>
        </pc:spChg>
        <pc:spChg chg="del">
          <ac:chgData name="Sven Wiegold" userId="9b1b8b4ef548dc63" providerId="LiveId" clId="{997FCDD6-0EF8-47E4-A368-AB96C44FAFA5}" dt="2024-10-29T11:33:12.938" v="3648" actId="478"/>
          <ac:spMkLst>
            <pc:docMk/>
            <pc:sldMk cId="2706528602" sldId="258"/>
            <ac:spMk id="13" creationId="{91C0C196-E9F9-CD09-D2D7-7AC5C11D8F1F}"/>
          </ac:spMkLst>
        </pc:spChg>
        <pc:picChg chg="mod">
          <ac:chgData name="Sven Wiegold" userId="9b1b8b4ef548dc63" providerId="LiveId" clId="{997FCDD6-0EF8-47E4-A368-AB96C44FAFA5}" dt="2024-10-29T11:36:05.574" v="3652" actId="1076"/>
          <ac:picMkLst>
            <pc:docMk/>
            <pc:sldMk cId="2706528602" sldId="258"/>
            <ac:picMk id="8" creationId="{4BA5E2D4-B965-0C7F-3D1F-590BCAD3A76E}"/>
          </ac:picMkLst>
        </pc:picChg>
      </pc:sldChg>
      <pc:sldChg chg="addSp delSp modSp new del mod ord">
        <pc:chgData name="Sven Wiegold" userId="9b1b8b4ef548dc63" providerId="LiveId" clId="{997FCDD6-0EF8-47E4-A368-AB96C44FAFA5}" dt="2024-11-13T14:40:26.879" v="5618" actId="47"/>
        <pc:sldMkLst>
          <pc:docMk/>
          <pc:sldMk cId="767053653" sldId="259"/>
        </pc:sldMkLst>
        <pc:spChg chg="mod">
          <ac:chgData name="Sven Wiegold" userId="9b1b8b4ef548dc63" providerId="LiveId" clId="{997FCDD6-0EF8-47E4-A368-AB96C44FAFA5}" dt="2024-10-29T13:07:15.878" v="4097"/>
          <ac:spMkLst>
            <pc:docMk/>
            <pc:sldMk cId="767053653" sldId="259"/>
            <ac:spMk id="2" creationId="{BD13E7B1-68FC-7055-4744-D405364D16D6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767053653" sldId="259"/>
            <ac:spMk id="6" creationId="{BC57B8BA-B711-4D97-5FEE-9F6C7CA97471}"/>
          </ac:spMkLst>
        </pc:spChg>
        <pc:graphicFrameChg chg="add del mod modGraphic">
          <ac:chgData name="Sven Wiegold" userId="9b1b8b4ef548dc63" providerId="LiveId" clId="{997FCDD6-0EF8-47E4-A368-AB96C44FAFA5}" dt="2024-10-28T14:23:53.849" v="13" actId="478"/>
          <ac:graphicFrameMkLst>
            <pc:docMk/>
            <pc:sldMk cId="767053653" sldId="259"/>
            <ac:graphicFrameMk id="4" creationId="{2C09FC39-8FAE-4F5B-8205-2F15B590EAD0}"/>
          </ac:graphicFrameMkLst>
        </pc:graphicFrameChg>
        <pc:graphicFrameChg chg="add mod modGraphic">
          <ac:chgData name="Sven Wiegold" userId="9b1b8b4ef548dc63" providerId="LiveId" clId="{997FCDD6-0EF8-47E4-A368-AB96C44FAFA5}" dt="2024-10-29T11:42:17.044" v="4064" actId="20577"/>
          <ac:graphicFrameMkLst>
            <pc:docMk/>
            <pc:sldMk cId="767053653" sldId="259"/>
            <ac:graphicFrameMk id="5" creationId="{2637DB02-7D30-A7A7-CD5F-499ED7295043}"/>
          </ac:graphicFrameMkLst>
        </pc:graphicFrameChg>
      </pc:sldChg>
      <pc:sldChg chg="addSp delSp modSp new del mod">
        <pc:chgData name="Sven Wiegold" userId="9b1b8b4ef548dc63" providerId="LiveId" clId="{997FCDD6-0EF8-47E4-A368-AB96C44FAFA5}" dt="2024-11-13T14:40:29.006" v="5621" actId="47"/>
        <pc:sldMkLst>
          <pc:docMk/>
          <pc:sldMk cId="2922507021" sldId="260"/>
        </pc:sldMkLst>
        <pc:spChg chg="del">
          <ac:chgData name="Sven Wiegold" userId="9b1b8b4ef548dc63" providerId="LiveId" clId="{997FCDD6-0EF8-47E4-A368-AB96C44FAFA5}" dt="2024-10-28T15:31:39.689" v="727" actId="22"/>
          <ac:spMkLst>
            <pc:docMk/>
            <pc:sldMk cId="2922507021" sldId="260"/>
            <ac:spMk id="2" creationId="{ACC10E36-0555-A79C-C40F-7E4FC1712730}"/>
          </ac:spMkLst>
        </pc:spChg>
        <pc:spChg chg="mod">
          <ac:chgData name="Sven Wiegold" userId="9b1b8b4ef548dc63" providerId="LiveId" clId="{997FCDD6-0EF8-47E4-A368-AB96C44FAFA5}" dt="2024-10-29T13:07:40.453" v="4102"/>
          <ac:spMkLst>
            <pc:docMk/>
            <pc:sldMk cId="2922507021" sldId="260"/>
            <ac:spMk id="3" creationId="{CA60D849-5C35-A65A-273F-DA56C13173FA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2922507021" sldId="260"/>
            <ac:spMk id="5" creationId="{44F59F23-28E6-5366-F8A8-335D07152A1F}"/>
          </ac:spMkLst>
        </pc:spChg>
        <pc:spChg chg="del">
          <ac:chgData name="Sven Wiegold" userId="9b1b8b4ef548dc63" providerId="LiveId" clId="{997FCDD6-0EF8-47E4-A368-AB96C44FAFA5}" dt="2024-10-28T15:32:34.564" v="728" actId="22"/>
          <ac:spMkLst>
            <pc:docMk/>
            <pc:sldMk cId="2922507021" sldId="260"/>
            <ac:spMk id="6" creationId="{43B6848A-912E-12E9-E2DB-A71C6C6EBAFF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2922507021" sldId="260"/>
            <ac:spMk id="7" creationId="{39BA6FA1-1507-776A-275D-850819FA1E55}"/>
          </ac:spMkLst>
        </pc:sp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2922507021" sldId="260"/>
            <ac:picMk id="9" creationId="{36064517-67EE-9A46-7F91-C9AA85D40767}"/>
          </ac:picMkLst>
        </pc:pic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2922507021" sldId="260"/>
            <ac:picMk id="11" creationId="{2B2B51E9-6FA3-AC5C-3CFA-98986192EEDC}"/>
          </ac:picMkLst>
        </pc:picChg>
      </pc:sldChg>
      <pc:sldChg chg="addSp delSp modSp new del mod ord">
        <pc:chgData name="Sven Wiegold" userId="9b1b8b4ef548dc63" providerId="LiveId" clId="{997FCDD6-0EF8-47E4-A368-AB96C44FAFA5}" dt="2024-11-13T14:40:26.250" v="5617" actId="47"/>
        <pc:sldMkLst>
          <pc:docMk/>
          <pc:sldMk cId="1298775472" sldId="261"/>
        </pc:sldMkLst>
        <pc:spChg chg="del mod">
          <ac:chgData name="Sven Wiegold" userId="9b1b8b4ef548dc63" providerId="LiveId" clId="{997FCDD6-0EF8-47E4-A368-AB96C44FAFA5}" dt="2024-10-28T15:51:11.164" v="752" actId="22"/>
          <ac:spMkLst>
            <pc:docMk/>
            <pc:sldMk cId="1298775472" sldId="261"/>
            <ac:spMk id="2" creationId="{BAB7FC69-DE95-9073-85E9-10632CE52569}"/>
          </ac:spMkLst>
        </pc:spChg>
        <pc:spChg chg="mod">
          <ac:chgData name="Sven Wiegold" userId="9b1b8b4ef548dc63" providerId="LiveId" clId="{997FCDD6-0EF8-47E4-A368-AB96C44FAFA5}" dt="2024-10-29T13:07:22.878" v="4098"/>
          <ac:spMkLst>
            <pc:docMk/>
            <pc:sldMk cId="1298775472" sldId="261"/>
            <ac:spMk id="3" creationId="{13518F4D-516F-40DB-F165-C707639129DF}"/>
          </ac:spMkLst>
        </pc:spChg>
        <pc:spChg chg="mod">
          <ac:chgData name="Sven Wiegold" userId="9b1b8b4ef548dc63" providerId="LiveId" clId="{997FCDD6-0EF8-47E4-A368-AB96C44FAFA5}" dt="2024-10-29T14:11:22.376" v="4556" actId="20577"/>
          <ac:spMkLst>
            <pc:docMk/>
            <pc:sldMk cId="1298775472" sldId="261"/>
            <ac:spMk id="5" creationId="{6490AE24-06D9-647E-CBBF-82AF3287DEBC}"/>
          </ac:spMkLst>
        </pc:sp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1298775472" sldId="261"/>
            <ac:picMk id="7" creationId="{654A4A2A-4204-BED4-66CE-E233CA15D567}"/>
          </ac:picMkLst>
        </pc:picChg>
      </pc:sldChg>
      <pc:sldChg chg="modSp new del mod">
        <pc:chgData name="Sven Wiegold" userId="9b1b8b4ef548dc63" providerId="LiveId" clId="{997FCDD6-0EF8-47E4-A368-AB96C44FAFA5}" dt="2024-10-28T15:34:44.576" v="731" actId="47"/>
        <pc:sldMkLst>
          <pc:docMk/>
          <pc:sldMk cId="3987880256" sldId="261"/>
        </pc:sldMkLst>
        <pc:spChg chg="mod">
          <ac:chgData name="Sven Wiegold" userId="9b1b8b4ef548dc63" providerId="LiveId" clId="{997FCDD6-0EF8-47E4-A368-AB96C44FAFA5}" dt="2024-10-28T15:34:36.749" v="730" actId="688"/>
          <ac:spMkLst>
            <pc:docMk/>
            <pc:sldMk cId="3987880256" sldId="261"/>
            <ac:spMk id="2" creationId="{FA9E37FB-D051-BCB0-1B05-1528C35241FC}"/>
          </ac:spMkLst>
        </pc:spChg>
      </pc:sldChg>
      <pc:sldChg chg="addSp delSp modSp new del mod ord">
        <pc:chgData name="Sven Wiegold" userId="9b1b8b4ef548dc63" providerId="LiveId" clId="{997FCDD6-0EF8-47E4-A368-AB96C44FAFA5}" dt="2024-11-13T14:40:30.216" v="5624" actId="47"/>
        <pc:sldMkLst>
          <pc:docMk/>
          <pc:sldMk cId="334604104" sldId="262"/>
        </pc:sldMkLst>
        <pc:spChg chg="del mod">
          <ac:chgData name="Sven Wiegold" userId="9b1b8b4ef548dc63" providerId="LiveId" clId="{997FCDD6-0EF8-47E4-A368-AB96C44FAFA5}" dt="2024-10-28T16:29:22.838" v="891" actId="22"/>
          <ac:spMkLst>
            <pc:docMk/>
            <pc:sldMk cId="334604104" sldId="262"/>
            <ac:spMk id="2" creationId="{880F410B-F584-86E5-D41B-19C2A5D3A560}"/>
          </ac:spMkLst>
        </pc:spChg>
        <pc:spChg chg="mod">
          <ac:chgData name="Sven Wiegold" userId="9b1b8b4ef548dc63" providerId="LiveId" clId="{997FCDD6-0EF8-47E4-A368-AB96C44FAFA5}" dt="2024-10-29T13:07:55.078" v="4105"/>
          <ac:spMkLst>
            <pc:docMk/>
            <pc:sldMk cId="334604104" sldId="262"/>
            <ac:spMk id="3" creationId="{687CB893-7F9E-2A56-C322-A23A0475450C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334604104" sldId="262"/>
            <ac:spMk id="5" creationId="{F7C5ABCD-3D3D-19C6-7E16-7B46EF690292}"/>
          </ac:spMkLst>
        </pc:spChg>
        <pc:spChg chg="del mod">
          <ac:chgData name="Sven Wiegold" userId="9b1b8b4ef548dc63" providerId="LiveId" clId="{997FCDD6-0EF8-47E4-A368-AB96C44FAFA5}" dt="2024-10-28T16:30:46.728" v="897" actId="22"/>
          <ac:spMkLst>
            <pc:docMk/>
            <pc:sldMk cId="334604104" sldId="262"/>
            <ac:spMk id="6" creationId="{84A31400-B71B-DF6E-2314-6C665E124091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334604104" sldId="262"/>
            <ac:spMk id="7" creationId="{C966F41A-B89D-5DE5-DAB1-6D9E90F097F3}"/>
          </ac:spMkLst>
        </pc:spChg>
        <pc:picChg chg="add mod ord modCrop">
          <ac:chgData name="Sven Wiegold" userId="9b1b8b4ef548dc63" providerId="LiveId" clId="{997FCDD6-0EF8-47E4-A368-AB96C44FAFA5}" dt="2024-10-29T11:35:16.639" v="3651"/>
          <ac:picMkLst>
            <pc:docMk/>
            <pc:sldMk cId="334604104" sldId="262"/>
            <ac:picMk id="9" creationId="{4EEA2C23-41DC-E3E5-157B-056F4F791F2D}"/>
          </ac:picMkLst>
        </pc:pic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334604104" sldId="262"/>
            <ac:picMk id="11" creationId="{E8661FCD-D4D1-D9C4-B371-A97CFB4CB816}"/>
          </ac:picMkLst>
        </pc:picChg>
      </pc:sldChg>
      <pc:sldChg chg="addSp delSp modSp new del mod">
        <pc:chgData name="Sven Wiegold" userId="9b1b8b4ef548dc63" providerId="LiveId" clId="{997FCDD6-0EF8-47E4-A368-AB96C44FAFA5}" dt="2024-11-13T14:40:29.430" v="5622" actId="47"/>
        <pc:sldMkLst>
          <pc:docMk/>
          <pc:sldMk cId="891777093" sldId="263"/>
        </pc:sldMkLst>
        <pc:spChg chg="del mod">
          <ac:chgData name="Sven Wiegold" userId="9b1b8b4ef548dc63" providerId="LiveId" clId="{997FCDD6-0EF8-47E4-A368-AB96C44FAFA5}" dt="2024-10-28T16:14:15.073" v="859" actId="22"/>
          <ac:spMkLst>
            <pc:docMk/>
            <pc:sldMk cId="891777093" sldId="263"/>
            <ac:spMk id="2" creationId="{B29C0EDD-410C-5BAC-B3D8-ACEC60B93B40}"/>
          </ac:spMkLst>
        </pc:spChg>
        <pc:spChg chg="mod">
          <ac:chgData name="Sven Wiegold" userId="9b1b8b4ef548dc63" providerId="LiveId" clId="{997FCDD6-0EF8-47E4-A368-AB96C44FAFA5}" dt="2024-10-29T13:07:44.491" v="4103"/>
          <ac:spMkLst>
            <pc:docMk/>
            <pc:sldMk cId="891777093" sldId="263"/>
            <ac:spMk id="3" creationId="{756E3B9E-871E-01D1-E979-3797C14E963A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891777093" sldId="263"/>
            <ac:spMk id="5" creationId="{A2870933-9427-365F-2107-0CCA33BDC8E5}"/>
          </ac:spMkLst>
        </pc:spChg>
        <pc:spChg chg="del mod">
          <ac:chgData name="Sven Wiegold" userId="9b1b8b4ef548dc63" providerId="LiveId" clId="{997FCDD6-0EF8-47E4-A368-AB96C44FAFA5}" dt="2024-10-28T16:16:10.316" v="864" actId="22"/>
          <ac:spMkLst>
            <pc:docMk/>
            <pc:sldMk cId="891777093" sldId="263"/>
            <ac:spMk id="6" creationId="{A24738D5-B702-C4B7-091C-4808E4866E82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891777093" sldId="263"/>
            <ac:spMk id="7" creationId="{2488C921-25B7-90B6-2F6A-47353DA294A9}"/>
          </ac:spMkLst>
        </pc:sp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891777093" sldId="263"/>
            <ac:picMk id="9" creationId="{C82A3B56-D45B-9B85-2D3F-F6696527C1A1}"/>
          </ac:picMkLst>
        </pc:pic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891777093" sldId="263"/>
            <ac:picMk id="11" creationId="{91B94B38-C777-7206-316D-D6DC10DFD1C6}"/>
          </ac:picMkLst>
        </pc:picChg>
      </pc:sldChg>
      <pc:sldChg chg="addSp delSp modSp new del mod">
        <pc:chgData name="Sven Wiegold" userId="9b1b8b4ef548dc63" providerId="LiveId" clId="{997FCDD6-0EF8-47E4-A368-AB96C44FAFA5}" dt="2024-11-13T14:40:29.808" v="5623" actId="47"/>
        <pc:sldMkLst>
          <pc:docMk/>
          <pc:sldMk cId="2469625218" sldId="264"/>
        </pc:sldMkLst>
        <pc:spChg chg="del mod">
          <ac:chgData name="Sven Wiegold" userId="9b1b8b4ef548dc63" providerId="LiveId" clId="{997FCDD6-0EF8-47E4-A368-AB96C44FAFA5}" dt="2024-10-28T16:20:13.358" v="870" actId="22"/>
          <ac:spMkLst>
            <pc:docMk/>
            <pc:sldMk cId="2469625218" sldId="264"/>
            <ac:spMk id="2" creationId="{8F04C550-6DFE-6D2F-8501-E2CE25CFF8A4}"/>
          </ac:spMkLst>
        </pc:spChg>
        <pc:spChg chg="mod">
          <ac:chgData name="Sven Wiegold" userId="9b1b8b4ef548dc63" providerId="LiveId" clId="{997FCDD6-0EF8-47E4-A368-AB96C44FAFA5}" dt="2024-10-29T13:07:48.461" v="4104"/>
          <ac:spMkLst>
            <pc:docMk/>
            <pc:sldMk cId="2469625218" sldId="264"/>
            <ac:spMk id="3" creationId="{16667F1E-3FE9-CACA-234B-E33A3A9D010F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2469625218" sldId="264"/>
            <ac:spMk id="5" creationId="{3FF0286A-58B8-68DB-BD09-BCAAF5EF1631}"/>
          </ac:spMkLst>
        </pc:spChg>
        <pc:spChg chg="del mod">
          <ac:chgData name="Sven Wiegold" userId="9b1b8b4ef548dc63" providerId="LiveId" clId="{997FCDD6-0EF8-47E4-A368-AB96C44FAFA5}" dt="2024-10-28T16:22:11.698" v="872" actId="22"/>
          <ac:spMkLst>
            <pc:docMk/>
            <pc:sldMk cId="2469625218" sldId="264"/>
            <ac:spMk id="6" creationId="{5D26DB6C-8BB4-E379-A522-3335C3A5A8C2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2469625218" sldId="264"/>
            <ac:spMk id="7" creationId="{F09E804B-7472-BB37-8FC9-12BFEDCDE747}"/>
          </ac:spMkLst>
        </pc:sp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2469625218" sldId="264"/>
            <ac:picMk id="9" creationId="{C53F11C9-60E2-5A8F-0A87-BC4525EEC56C}"/>
          </ac:picMkLst>
        </pc:pic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2469625218" sldId="264"/>
            <ac:picMk id="11" creationId="{31FF219B-849A-56CF-F1D2-27A3E2C50A81}"/>
          </ac:picMkLst>
        </pc:picChg>
      </pc:sldChg>
      <pc:sldChg chg="new del">
        <pc:chgData name="Sven Wiegold" userId="9b1b8b4ef548dc63" providerId="LiveId" clId="{997FCDD6-0EF8-47E4-A368-AB96C44FAFA5}" dt="2024-10-29T09:33:20.378" v="906" actId="47"/>
        <pc:sldMkLst>
          <pc:docMk/>
          <pc:sldMk cId="2359643329" sldId="265"/>
        </pc:sldMkLst>
      </pc:sldChg>
      <pc:sldChg chg="addSp delSp modSp new del mod">
        <pc:chgData name="Sven Wiegold" userId="9b1b8b4ef548dc63" providerId="LiveId" clId="{997FCDD6-0EF8-47E4-A368-AB96C44FAFA5}" dt="2024-11-13T14:40:30.594" v="5625" actId="47"/>
        <pc:sldMkLst>
          <pc:docMk/>
          <pc:sldMk cId="4000033699" sldId="265"/>
        </pc:sldMkLst>
        <pc:spChg chg="del">
          <ac:chgData name="Sven Wiegold" userId="9b1b8b4ef548dc63" providerId="LiveId" clId="{997FCDD6-0EF8-47E4-A368-AB96C44FAFA5}" dt="2024-10-29T09:38:12.823" v="1075" actId="478"/>
          <ac:spMkLst>
            <pc:docMk/>
            <pc:sldMk cId="4000033699" sldId="265"/>
            <ac:spMk id="2" creationId="{101284D7-73F1-5F60-4EEE-D265C0B8D89C}"/>
          </ac:spMkLst>
        </pc:spChg>
        <pc:spChg chg="mod">
          <ac:chgData name="Sven Wiegold" userId="9b1b8b4ef548dc63" providerId="LiveId" clId="{997FCDD6-0EF8-47E4-A368-AB96C44FAFA5}" dt="2024-10-30T15:56:32.283" v="5387" actId="20577"/>
          <ac:spMkLst>
            <pc:docMk/>
            <pc:sldMk cId="4000033699" sldId="265"/>
            <ac:spMk id="3" creationId="{C7589223-FBE5-C459-66E1-4BC21EB61371}"/>
          </ac:spMkLst>
        </pc:spChg>
        <pc:spChg chg="mod">
          <ac:chgData name="Sven Wiegold" userId="9b1b8b4ef548dc63" providerId="LiveId" clId="{997FCDD6-0EF8-47E4-A368-AB96C44FAFA5}" dt="2024-10-29T13:08:01.345" v="4106"/>
          <ac:spMkLst>
            <pc:docMk/>
            <pc:sldMk cId="4000033699" sldId="265"/>
            <ac:spMk id="4" creationId="{65FFB597-C501-6EAB-E7FF-0D53297A2F3D}"/>
          </ac:spMkLst>
        </pc:spChg>
        <pc:spChg chg="del mod">
          <ac:chgData name="Sven Wiegold" userId="9b1b8b4ef548dc63" providerId="LiveId" clId="{997FCDD6-0EF8-47E4-A368-AB96C44FAFA5}" dt="2024-10-29T09:34:18.204" v="975" actId="22"/>
          <ac:spMkLst>
            <pc:docMk/>
            <pc:sldMk cId="4000033699" sldId="265"/>
            <ac:spMk id="6" creationId="{D28E43E5-3D20-2A87-DC2D-F7D20B6BF792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k cId="4000033699" sldId="265"/>
            <ac:spMk id="7" creationId="{C6797D7F-EB10-0B7A-A326-272861ED708A}"/>
          </ac:spMkLst>
        </pc:spChg>
        <pc:picChg chg="add mod ord">
          <ac:chgData name="Sven Wiegold" userId="9b1b8b4ef548dc63" providerId="LiveId" clId="{997FCDD6-0EF8-47E4-A368-AB96C44FAFA5}" dt="2024-10-29T11:35:16.639" v="3651"/>
          <ac:picMkLst>
            <pc:docMk/>
            <pc:sldMk cId="4000033699" sldId="265"/>
            <ac:picMk id="9" creationId="{714DBBF8-8679-3C6E-F793-97D5BD2B3213}"/>
          </ac:picMkLst>
        </pc:picChg>
      </pc:sldChg>
      <pc:sldChg chg="addSp modSp new del mod">
        <pc:chgData name="Sven Wiegold" userId="9b1b8b4ef548dc63" providerId="LiveId" clId="{997FCDD6-0EF8-47E4-A368-AB96C44FAFA5}" dt="2024-11-13T14:40:22.149" v="5614" actId="47"/>
        <pc:sldMkLst>
          <pc:docMk/>
          <pc:sldMk cId="658293633" sldId="266"/>
        </pc:sldMkLst>
        <pc:spChg chg="mod">
          <ac:chgData name="Sven Wiegold" userId="9b1b8b4ef548dc63" providerId="LiveId" clId="{997FCDD6-0EF8-47E4-A368-AB96C44FAFA5}" dt="2024-11-13T14:40:13.285" v="5612" actId="20577"/>
          <ac:spMkLst>
            <pc:docMk/>
            <pc:sldMk cId="658293633" sldId="266"/>
            <ac:spMk id="2" creationId="{D117D8E4-765C-AF81-9F71-C0DF06B830A8}"/>
          </ac:spMkLst>
        </pc:spChg>
        <pc:spChg chg="mod">
          <ac:chgData name="Sven Wiegold" userId="9b1b8b4ef548dc63" providerId="LiveId" clId="{997FCDD6-0EF8-47E4-A368-AB96C44FAFA5}" dt="2024-11-13T14:40:02.956" v="5595" actId="20577"/>
          <ac:spMkLst>
            <pc:docMk/>
            <pc:sldMk cId="658293633" sldId="266"/>
            <ac:spMk id="3" creationId="{BC69D7B8-2342-0508-EDC3-7E1EBCF7091A}"/>
          </ac:spMkLst>
        </pc:spChg>
        <pc:spChg chg="mod">
          <ac:chgData name="Sven Wiegold" userId="9b1b8b4ef548dc63" providerId="LiveId" clId="{997FCDD6-0EF8-47E4-A368-AB96C44FAFA5}" dt="2024-10-29T13:06:47.853" v="4093" actId="20577"/>
          <ac:spMkLst>
            <pc:docMk/>
            <pc:sldMk cId="658293633" sldId="266"/>
            <ac:spMk id="4" creationId="{D8785CF8-5AE1-A969-7AEB-522FFE5F6DE1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658293633" sldId="266"/>
            <ac:spMk id="6" creationId="{299F06E1-5BA3-1D06-28C4-58F1842ED7E0}"/>
          </ac:spMkLst>
        </pc:spChg>
      </pc:sldChg>
      <pc:sldChg chg="addSp modSp new del mod">
        <pc:chgData name="Sven Wiegold" userId="9b1b8b4ef548dc63" providerId="LiveId" clId="{997FCDD6-0EF8-47E4-A368-AB96C44FAFA5}" dt="2024-11-13T14:40:20.119" v="5613" actId="47"/>
        <pc:sldMkLst>
          <pc:docMk/>
          <pc:sldMk cId="2705731231" sldId="267"/>
        </pc:sldMkLst>
        <pc:spChg chg="mod">
          <ac:chgData name="Sven Wiegold" userId="9b1b8b4ef548dc63" providerId="LiveId" clId="{997FCDD6-0EF8-47E4-A368-AB96C44FAFA5}" dt="2024-10-29T11:08:16.323" v="3026" actId="20577"/>
          <ac:spMkLst>
            <pc:docMk/>
            <pc:sldMk cId="2705731231" sldId="267"/>
            <ac:spMk id="2" creationId="{D5C2E270-003B-7D2D-48AD-18CDB07D5BF5}"/>
          </ac:spMkLst>
        </pc:spChg>
        <pc:spChg chg="mod">
          <ac:chgData name="Sven Wiegold" userId="9b1b8b4ef548dc63" providerId="LiveId" clId="{997FCDD6-0EF8-47E4-A368-AB96C44FAFA5}" dt="2024-10-29T11:07:49.110" v="2974" actId="20577"/>
          <ac:spMkLst>
            <pc:docMk/>
            <pc:sldMk cId="2705731231" sldId="267"/>
            <ac:spMk id="3" creationId="{4B4C1FB8-B704-FAB4-0B68-07663868B969}"/>
          </ac:spMkLst>
        </pc:spChg>
        <pc:spChg chg="mod">
          <ac:chgData name="Sven Wiegold" userId="9b1b8b4ef548dc63" providerId="LiveId" clId="{997FCDD6-0EF8-47E4-A368-AB96C44FAFA5}" dt="2024-10-29T13:06:59.201" v="4094"/>
          <ac:spMkLst>
            <pc:docMk/>
            <pc:sldMk cId="2705731231" sldId="267"/>
            <ac:spMk id="4" creationId="{BB9261F6-0DC5-3D8A-1FE9-3A73AA722772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2705731231" sldId="267"/>
            <ac:spMk id="6" creationId="{43391781-2733-0364-4F62-C8F406675B5D}"/>
          </ac:spMkLst>
        </pc:spChg>
      </pc:sldChg>
      <pc:sldChg chg="addSp modSp new del mod">
        <pc:chgData name="Sven Wiegold" userId="9b1b8b4ef548dc63" providerId="LiveId" clId="{997FCDD6-0EF8-47E4-A368-AB96C44FAFA5}" dt="2024-11-13T14:40:23.722" v="5615" actId="47"/>
        <pc:sldMkLst>
          <pc:docMk/>
          <pc:sldMk cId="2515177798" sldId="268"/>
        </pc:sldMkLst>
        <pc:spChg chg="mod">
          <ac:chgData name="Sven Wiegold" userId="9b1b8b4ef548dc63" providerId="LiveId" clId="{997FCDD6-0EF8-47E4-A368-AB96C44FAFA5}" dt="2024-10-29T11:17:04.564" v="3080" actId="20577"/>
          <ac:spMkLst>
            <pc:docMk/>
            <pc:sldMk cId="2515177798" sldId="268"/>
            <ac:spMk id="2" creationId="{1416CBA0-CCED-FB3F-9ABB-8151FD583F4B}"/>
          </ac:spMkLst>
        </pc:spChg>
        <pc:spChg chg="mod">
          <ac:chgData name="Sven Wiegold" userId="9b1b8b4ef548dc63" providerId="LiveId" clId="{997FCDD6-0EF8-47E4-A368-AB96C44FAFA5}" dt="2024-10-29T13:13:41.537" v="4217" actId="20577"/>
          <ac:spMkLst>
            <pc:docMk/>
            <pc:sldMk cId="2515177798" sldId="268"/>
            <ac:spMk id="3" creationId="{1CB6DD89-6FD1-D825-98D9-D3A4CB284ED1}"/>
          </ac:spMkLst>
        </pc:spChg>
        <pc:spChg chg="mod">
          <ac:chgData name="Sven Wiegold" userId="9b1b8b4ef548dc63" providerId="LiveId" clId="{997FCDD6-0EF8-47E4-A368-AB96C44FAFA5}" dt="2024-10-29T13:07:05.681" v="4095"/>
          <ac:spMkLst>
            <pc:docMk/>
            <pc:sldMk cId="2515177798" sldId="268"/>
            <ac:spMk id="4" creationId="{6F3B4481-4A94-8A24-E83A-C35A00BF8D61}"/>
          </ac:spMkLst>
        </pc:spChg>
        <pc:spChg chg="add mod">
          <ac:chgData name="Sven Wiegold" userId="9b1b8b4ef548dc63" providerId="LiveId" clId="{997FCDD6-0EF8-47E4-A368-AB96C44FAFA5}" dt="2024-10-29T11:35:16.639" v="3651"/>
          <ac:spMkLst>
            <pc:docMk/>
            <pc:sldMk cId="2515177798" sldId="268"/>
            <ac:spMk id="6" creationId="{D3F1A9A9-E6EB-1DBD-34BF-E4F1B12038E8}"/>
          </ac:spMkLst>
        </pc:spChg>
      </pc:sldChg>
      <pc:sldChg chg="addSp delSp modSp new del mod">
        <pc:chgData name="Sven Wiegold" userId="9b1b8b4ef548dc63" providerId="LiveId" clId="{997FCDD6-0EF8-47E4-A368-AB96C44FAFA5}" dt="2024-11-13T14:40:25.182" v="5616" actId="47"/>
        <pc:sldMkLst>
          <pc:docMk/>
          <pc:sldMk cId="2086594774" sldId="269"/>
        </pc:sldMkLst>
        <pc:spChg chg="mod">
          <ac:chgData name="Sven Wiegold" userId="9b1b8b4ef548dc63" providerId="LiveId" clId="{997FCDD6-0EF8-47E4-A368-AB96C44FAFA5}" dt="2024-10-29T11:36:47.324" v="3671" actId="20577"/>
          <ac:spMkLst>
            <pc:docMk/>
            <pc:sldMk cId="2086594774" sldId="269"/>
            <ac:spMk id="2" creationId="{707B83F8-249E-2522-A5EC-FD23932B88F8}"/>
          </ac:spMkLst>
        </pc:spChg>
        <pc:spChg chg="mod">
          <ac:chgData name="Sven Wiegold" userId="9b1b8b4ef548dc63" providerId="LiveId" clId="{997FCDD6-0EF8-47E4-A368-AB96C44FAFA5}" dt="2024-10-29T13:47:50.851" v="4519" actId="20577"/>
          <ac:spMkLst>
            <pc:docMk/>
            <pc:sldMk cId="2086594774" sldId="269"/>
            <ac:spMk id="3" creationId="{5D877D7D-5423-52B1-6433-F29C2DDC4469}"/>
          </ac:spMkLst>
        </pc:spChg>
        <pc:spChg chg="mod">
          <ac:chgData name="Sven Wiegold" userId="9b1b8b4ef548dc63" providerId="LiveId" clId="{997FCDD6-0EF8-47E4-A368-AB96C44FAFA5}" dt="2024-10-29T13:07:11.347" v="4096"/>
          <ac:spMkLst>
            <pc:docMk/>
            <pc:sldMk cId="2086594774" sldId="269"/>
            <ac:spMk id="4" creationId="{5C5CD816-C0B6-3024-A145-4E74E3AE251E}"/>
          </ac:spMkLst>
        </pc:spChg>
        <pc:spChg chg="add del mod">
          <ac:chgData name="Sven Wiegold" userId="9b1b8b4ef548dc63" providerId="LiveId" clId="{997FCDD6-0EF8-47E4-A368-AB96C44FAFA5}" dt="2024-10-29T11:40:02.397" v="4031"/>
          <ac:spMkLst>
            <pc:docMk/>
            <pc:sldMk cId="2086594774" sldId="269"/>
            <ac:spMk id="6" creationId="{E5665E80-A7B6-C409-CF4C-4FA495ACF03B}"/>
          </ac:spMkLst>
        </pc:spChg>
        <pc:spChg chg="add mod">
          <ac:chgData name="Sven Wiegold" userId="9b1b8b4ef548dc63" providerId="LiveId" clId="{997FCDD6-0EF8-47E4-A368-AB96C44FAFA5}" dt="2024-10-29T13:56:48.664" v="4541" actId="1076"/>
          <ac:spMkLst>
            <pc:docMk/>
            <pc:sldMk cId="2086594774" sldId="269"/>
            <ac:spMk id="7" creationId="{6707096B-9C14-9813-48C9-49887E74304C}"/>
          </ac:spMkLst>
        </pc:spChg>
      </pc:sldChg>
      <pc:sldChg chg="addSp delSp modSp new mod">
        <pc:chgData name="Sven Wiegold" userId="9b1b8b4ef548dc63" providerId="LiveId" clId="{997FCDD6-0EF8-47E4-A368-AB96C44FAFA5}" dt="2024-11-19T13:31:00.526" v="10223" actId="20577"/>
        <pc:sldMkLst>
          <pc:docMk/>
          <pc:sldMk cId="2479240901" sldId="270"/>
        </pc:sldMkLst>
        <pc:spChg chg="mod">
          <ac:chgData name="Sven Wiegold" userId="9b1b8b4ef548dc63" providerId="LiveId" clId="{997FCDD6-0EF8-47E4-A368-AB96C44FAFA5}" dt="2024-10-30T09:47:03.095" v="4563" actId="20577"/>
          <ac:spMkLst>
            <pc:docMk/>
            <pc:sldMk cId="2479240901" sldId="270"/>
            <ac:spMk id="2" creationId="{B56930F2-BE31-9075-2B0D-42B37C432278}"/>
          </ac:spMkLst>
        </pc:spChg>
        <pc:spChg chg="mod">
          <ac:chgData name="Sven Wiegold" userId="9b1b8b4ef548dc63" providerId="LiveId" clId="{997FCDD6-0EF8-47E4-A368-AB96C44FAFA5}" dt="2024-11-19T13:31:00.526" v="10223" actId="20577"/>
          <ac:spMkLst>
            <pc:docMk/>
            <pc:sldMk cId="2479240901" sldId="270"/>
            <ac:spMk id="3" creationId="{E544F8A0-D946-6805-47A6-3766206B82B3}"/>
          </ac:spMkLst>
        </pc:spChg>
        <pc:spChg chg="del">
          <ac:chgData name="Sven Wiegold" userId="9b1b8b4ef548dc63" providerId="LiveId" clId="{997FCDD6-0EF8-47E4-A368-AB96C44FAFA5}" dt="2024-10-30T09:47:45.854" v="4564" actId="3680"/>
          <ac:spMkLst>
            <pc:docMk/>
            <pc:sldMk cId="2479240901" sldId="270"/>
            <ac:spMk id="5" creationId="{F013D285-792E-0708-C61F-989CD6F4F040}"/>
          </ac:spMkLst>
        </pc:spChg>
        <pc:graphicFrameChg chg="add mod ord modGraphic">
          <ac:chgData name="Sven Wiegold" userId="9b1b8b4ef548dc63" providerId="LiveId" clId="{997FCDD6-0EF8-47E4-A368-AB96C44FAFA5}" dt="2024-11-19T13:30:39.223" v="10209" actId="2164"/>
          <ac:graphicFrameMkLst>
            <pc:docMk/>
            <pc:sldMk cId="2479240901" sldId="270"/>
            <ac:graphicFrameMk id="6" creationId="{912C6307-95D6-0A36-F903-7C9AC555918D}"/>
          </ac:graphicFrameMkLst>
        </pc:graphicFrameChg>
      </pc:sldChg>
      <pc:sldChg chg="addSp delSp modSp new mod">
        <pc:chgData name="Sven Wiegold" userId="9b1b8b4ef548dc63" providerId="LiveId" clId="{997FCDD6-0EF8-47E4-A368-AB96C44FAFA5}" dt="2024-11-21T06:38:06.058" v="10246" actId="20577"/>
        <pc:sldMkLst>
          <pc:docMk/>
          <pc:sldMk cId="1835948484" sldId="271"/>
        </pc:sldMkLst>
        <pc:spChg chg="mod">
          <ac:chgData name="Sven Wiegold" userId="9b1b8b4ef548dc63" providerId="LiveId" clId="{997FCDD6-0EF8-47E4-A368-AB96C44FAFA5}" dt="2024-11-13T14:59:38.843" v="5790" actId="1076"/>
          <ac:spMkLst>
            <pc:docMk/>
            <pc:sldMk cId="1835948484" sldId="271"/>
            <ac:spMk id="2" creationId="{368D25F4-2E26-96DE-103E-2D301CD234BA}"/>
          </ac:spMkLst>
        </pc:spChg>
        <pc:spChg chg="mod">
          <ac:chgData name="Sven Wiegold" userId="9b1b8b4ef548dc63" providerId="LiveId" clId="{997FCDD6-0EF8-47E4-A368-AB96C44FAFA5}" dt="2024-11-21T06:38:06.058" v="10246" actId="20577"/>
          <ac:spMkLst>
            <pc:docMk/>
            <pc:sldMk cId="1835948484" sldId="271"/>
            <ac:spMk id="3" creationId="{C55C691E-A1ED-FD49-C8A4-F04D99C821D3}"/>
          </ac:spMkLst>
        </pc:spChg>
        <pc:spChg chg="del">
          <ac:chgData name="Sven Wiegold" userId="9b1b8b4ef548dc63" providerId="LiveId" clId="{997FCDD6-0EF8-47E4-A368-AB96C44FAFA5}" dt="2024-11-13T14:41:07.174" v="5639" actId="3680"/>
          <ac:spMkLst>
            <pc:docMk/>
            <pc:sldMk cId="1835948484" sldId="271"/>
            <ac:spMk id="5" creationId="{37D4559F-7D22-40D6-0B3E-142A4535DC18}"/>
          </ac:spMkLst>
        </pc:spChg>
        <pc:spChg chg="add mod">
          <ac:chgData name="Sven Wiegold" userId="9b1b8b4ef548dc63" providerId="LiveId" clId="{997FCDD6-0EF8-47E4-A368-AB96C44FAFA5}" dt="2024-11-19T13:27:28.258" v="9983" actId="207"/>
          <ac:spMkLst>
            <pc:docMk/>
            <pc:sldMk cId="1835948484" sldId="271"/>
            <ac:spMk id="5" creationId="{3C889228-A0CF-0744-370D-B1601FFBA48E}"/>
          </ac:spMkLst>
        </pc:spChg>
        <pc:graphicFrameChg chg="add mod ord modGraphic">
          <ac:chgData name="Sven Wiegold" userId="9b1b8b4ef548dc63" providerId="LiveId" clId="{997FCDD6-0EF8-47E4-A368-AB96C44FAFA5}" dt="2024-11-19T12:14:45.676" v="8923" actId="207"/>
          <ac:graphicFrameMkLst>
            <pc:docMk/>
            <pc:sldMk cId="1835948484" sldId="271"/>
            <ac:graphicFrameMk id="6" creationId="{65252401-02C0-BE62-B799-F53E0B7B498D}"/>
          </ac:graphicFrameMkLst>
        </pc:graphicFrameChg>
      </pc:sldChg>
      <pc:sldChg chg="new del">
        <pc:chgData name="Sven Wiegold" userId="9b1b8b4ef548dc63" providerId="LiveId" clId="{997FCDD6-0EF8-47E4-A368-AB96C44FAFA5}" dt="2024-10-30T09:54:45.320" v="4857" actId="47"/>
        <pc:sldMkLst>
          <pc:docMk/>
          <pc:sldMk cId="1957643510" sldId="271"/>
        </pc:sldMkLst>
      </pc:sldChg>
      <pc:sldChg chg="modSp new del mod">
        <pc:chgData name="Sven Wiegold" userId="9b1b8b4ef548dc63" providerId="LiveId" clId="{997FCDD6-0EF8-47E4-A368-AB96C44FAFA5}" dt="2024-11-13T14:40:30.939" v="5626" actId="47"/>
        <pc:sldMkLst>
          <pc:docMk/>
          <pc:sldMk cId="3646786392" sldId="271"/>
        </pc:sldMkLst>
        <pc:spChg chg="mod">
          <ac:chgData name="Sven Wiegold" userId="9b1b8b4ef548dc63" providerId="LiveId" clId="{997FCDD6-0EF8-47E4-A368-AB96C44FAFA5}" dt="2024-10-30T09:54:53.483" v="4865" actId="20577"/>
          <ac:spMkLst>
            <pc:docMk/>
            <pc:sldMk cId="3646786392" sldId="271"/>
            <ac:spMk id="2" creationId="{3BF62848-F32B-DE19-3A98-7AA14B8C796B}"/>
          </ac:spMkLst>
        </pc:spChg>
        <pc:spChg chg="mod">
          <ac:chgData name="Sven Wiegold" userId="9b1b8b4ef548dc63" providerId="LiveId" clId="{997FCDD6-0EF8-47E4-A368-AB96C44FAFA5}" dt="2024-10-30T10:02:38.068" v="5364" actId="20577"/>
          <ac:spMkLst>
            <pc:docMk/>
            <pc:sldMk cId="3646786392" sldId="271"/>
            <ac:spMk id="3" creationId="{740851F4-4ACE-953F-48FE-F5C6CA1B9E27}"/>
          </ac:spMkLst>
        </pc:spChg>
        <pc:spChg chg="mod">
          <ac:chgData name="Sven Wiegold" userId="9b1b8b4ef548dc63" providerId="LiveId" clId="{997FCDD6-0EF8-47E4-A368-AB96C44FAFA5}" dt="2024-10-30T15:58:06.101" v="5443" actId="20577"/>
          <ac:spMkLst>
            <pc:docMk/>
            <pc:sldMk cId="3646786392" sldId="271"/>
            <ac:spMk id="4" creationId="{3EE01842-DC84-65AD-8B60-B0E0C24D1AFC}"/>
          </ac:spMkLst>
        </pc:spChg>
      </pc:sldChg>
      <pc:sldChg chg="modSp new del mod">
        <pc:chgData name="Sven Wiegold" userId="9b1b8b4ef548dc63" providerId="LiveId" clId="{997FCDD6-0EF8-47E4-A368-AB96C44FAFA5}" dt="2024-11-13T14:40:31.410" v="5627" actId="47"/>
        <pc:sldMkLst>
          <pc:docMk/>
          <pc:sldMk cId="1184447396" sldId="272"/>
        </pc:sldMkLst>
        <pc:spChg chg="mod">
          <ac:chgData name="Sven Wiegold" userId="9b1b8b4ef548dc63" providerId="LiveId" clId="{997FCDD6-0EF8-47E4-A368-AB96C44FAFA5}" dt="2024-10-30T15:57:28.181" v="5421" actId="1076"/>
          <ac:spMkLst>
            <pc:docMk/>
            <pc:sldMk cId="1184447396" sldId="272"/>
            <ac:spMk id="2" creationId="{9C1E34C4-35FB-23D7-3682-487E86FBB340}"/>
          </ac:spMkLst>
        </pc:spChg>
      </pc:sldChg>
      <pc:sldChg chg="addSp modSp new mod">
        <pc:chgData name="Sven Wiegold" userId="9b1b8b4ef548dc63" providerId="LiveId" clId="{997FCDD6-0EF8-47E4-A368-AB96C44FAFA5}" dt="2024-11-19T13:31:25.056" v="10225"/>
        <pc:sldMkLst>
          <pc:docMk/>
          <pc:sldMk cId="3410714837" sldId="272"/>
        </pc:sldMkLst>
        <pc:spChg chg="mod">
          <ac:chgData name="Sven Wiegold" userId="9b1b8b4ef548dc63" providerId="LiveId" clId="{997FCDD6-0EF8-47E4-A368-AB96C44FAFA5}" dt="2024-11-13T19:41:07.800" v="5981" actId="20577"/>
          <ac:spMkLst>
            <pc:docMk/>
            <pc:sldMk cId="3410714837" sldId="272"/>
            <ac:spMk id="2" creationId="{3FD3AB3D-8293-F184-9AA6-52BE8A1CDC9A}"/>
          </ac:spMkLst>
        </pc:spChg>
        <pc:spChg chg="mod">
          <ac:chgData name="Sven Wiegold" userId="9b1b8b4ef548dc63" providerId="LiveId" clId="{997FCDD6-0EF8-47E4-A368-AB96C44FAFA5}" dt="2024-11-18T16:28:00.888" v="7093" actId="20577"/>
          <ac:spMkLst>
            <pc:docMk/>
            <pc:sldMk cId="3410714837" sldId="272"/>
            <ac:spMk id="3" creationId="{72D8B61E-69B9-92CF-298E-4024B8CA25C1}"/>
          </ac:spMkLst>
        </pc:spChg>
        <pc:spChg chg="mod">
          <ac:chgData name="Sven Wiegold" userId="9b1b8b4ef548dc63" providerId="LiveId" clId="{997FCDD6-0EF8-47E4-A368-AB96C44FAFA5}" dt="2024-11-19T13:31:25.056" v="10225"/>
          <ac:spMkLst>
            <pc:docMk/>
            <pc:sldMk cId="3410714837" sldId="272"/>
            <ac:spMk id="4" creationId="{E3C57FB4-9612-4720-EB3B-F3AE0D0EA957}"/>
          </ac:spMkLst>
        </pc:spChg>
        <pc:spChg chg="add mod">
          <ac:chgData name="Sven Wiegold" userId="9b1b8b4ef548dc63" providerId="LiveId" clId="{997FCDD6-0EF8-47E4-A368-AB96C44FAFA5}" dt="2024-11-19T13:27:15.964" v="9981" actId="207"/>
          <ac:spMkLst>
            <pc:docMk/>
            <pc:sldMk cId="3410714837" sldId="272"/>
            <ac:spMk id="6" creationId="{436E6AA6-8D68-923E-C66E-18383365D417}"/>
          </ac:spMkLst>
        </pc:spChg>
      </pc:sldChg>
      <pc:sldChg chg="addSp delSp modSp new mod">
        <pc:chgData name="Sven Wiegold" userId="9b1b8b4ef548dc63" providerId="LiveId" clId="{997FCDD6-0EF8-47E4-A368-AB96C44FAFA5}" dt="2024-11-21T06:42:45.718" v="10248" actId="20577"/>
        <pc:sldMkLst>
          <pc:docMk/>
          <pc:sldMk cId="112289694" sldId="273"/>
        </pc:sldMkLst>
        <pc:spChg chg="mod">
          <ac:chgData name="Sven Wiegold" userId="9b1b8b4ef548dc63" providerId="LiveId" clId="{997FCDD6-0EF8-47E4-A368-AB96C44FAFA5}" dt="2024-11-13T19:53:07.731" v="6386" actId="20577"/>
          <ac:spMkLst>
            <pc:docMk/>
            <pc:sldMk cId="112289694" sldId="273"/>
            <ac:spMk id="2" creationId="{B57C9AC4-9B7F-5BF5-A954-B7CF8F096A9B}"/>
          </ac:spMkLst>
        </pc:spChg>
        <pc:spChg chg="mod">
          <ac:chgData name="Sven Wiegold" userId="9b1b8b4ef548dc63" providerId="LiveId" clId="{997FCDD6-0EF8-47E4-A368-AB96C44FAFA5}" dt="2024-11-21T06:42:45.718" v="10248" actId="20577"/>
          <ac:spMkLst>
            <pc:docMk/>
            <pc:sldMk cId="112289694" sldId="273"/>
            <ac:spMk id="3" creationId="{52B556A9-6296-37B6-5247-2738F93A75B2}"/>
          </ac:spMkLst>
        </pc:spChg>
        <pc:spChg chg="mod">
          <ac:chgData name="Sven Wiegold" userId="9b1b8b4ef548dc63" providerId="LiveId" clId="{997FCDD6-0EF8-47E4-A368-AB96C44FAFA5}" dt="2024-11-19T13:31:33.063" v="10226"/>
          <ac:spMkLst>
            <pc:docMk/>
            <pc:sldMk cId="112289694" sldId="273"/>
            <ac:spMk id="4" creationId="{1A27AC1B-DC4C-F394-AC17-1B37F19D6714}"/>
          </ac:spMkLst>
        </pc:spChg>
        <pc:spChg chg="add del mod">
          <ac:chgData name="Sven Wiegold" userId="9b1b8b4ef548dc63" providerId="LiveId" clId="{997FCDD6-0EF8-47E4-A368-AB96C44FAFA5}" dt="2024-11-19T12:40:28.561" v="9383"/>
          <ac:spMkLst>
            <pc:docMk/>
            <pc:sldMk cId="112289694" sldId="273"/>
            <ac:spMk id="6" creationId="{B1D98F34-65DA-9AF2-97A2-4051BD0D6FD3}"/>
          </ac:spMkLst>
        </pc:spChg>
        <pc:spChg chg="add mod">
          <ac:chgData name="Sven Wiegold" userId="9b1b8b4ef548dc63" providerId="LiveId" clId="{997FCDD6-0EF8-47E4-A368-AB96C44FAFA5}" dt="2024-11-19T13:27:10.085" v="9980" actId="207"/>
          <ac:spMkLst>
            <pc:docMk/>
            <pc:sldMk cId="112289694" sldId="273"/>
            <ac:spMk id="7" creationId="{415C514D-BECE-857E-4977-4F926654C8B0}"/>
          </ac:spMkLst>
        </pc:spChg>
      </pc:sldChg>
      <pc:sldChg chg="addSp delSp modSp new mod modClrScheme chgLayout">
        <pc:chgData name="Sven Wiegold" userId="9b1b8b4ef548dc63" providerId="LiveId" clId="{997FCDD6-0EF8-47E4-A368-AB96C44FAFA5}" dt="2024-11-19T13:31:39.715" v="10227"/>
        <pc:sldMkLst>
          <pc:docMk/>
          <pc:sldMk cId="3339781690" sldId="274"/>
        </pc:sldMkLst>
        <pc:spChg chg="del">
          <ac:chgData name="Sven Wiegold" userId="9b1b8b4ef548dc63" providerId="LiveId" clId="{997FCDD6-0EF8-47E4-A368-AB96C44FAFA5}" dt="2024-11-18T16:30:33.461" v="7095" actId="931"/>
          <ac:spMkLst>
            <pc:docMk/>
            <pc:sldMk cId="3339781690" sldId="274"/>
            <ac:spMk id="2" creationId="{07579816-E30A-330B-F389-41FF368079E9}"/>
          </ac:spMkLst>
        </pc:spChg>
        <pc:spChg chg="add mod">
          <ac:chgData name="Sven Wiegold" userId="9b1b8b4ef548dc63" providerId="LiveId" clId="{997FCDD6-0EF8-47E4-A368-AB96C44FAFA5}" dt="2024-11-19T13:27:02.100" v="9979" actId="207"/>
          <ac:spMkLst>
            <pc:docMk/>
            <pc:sldMk cId="3339781690" sldId="274"/>
            <ac:spMk id="2" creationId="{791C4566-570F-2D1A-4D4B-1B0A7553D05E}"/>
          </ac:spMkLst>
        </pc:spChg>
        <pc:spChg chg="add del mod">
          <ac:chgData name="Sven Wiegold" userId="9b1b8b4ef548dc63" providerId="LiveId" clId="{997FCDD6-0EF8-47E4-A368-AB96C44FAFA5}" dt="2024-11-18T16:30:46.640" v="7099" actId="931"/>
          <ac:spMkLst>
            <pc:docMk/>
            <pc:sldMk cId="3339781690" sldId="274"/>
            <ac:spMk id="6" creationId="{AD83E9BA-2332-1EF4-6F2D-9BAB6F947BE5}"/>
          </ac:spMkLst>
        </pc:spChg>
        <pc:spChg chg="add mod">
          <ac:chgData name="Sven Wiegold" userId="9b1b8b4ef548dc63" providerId="LiveId" clId="{997FCDD6-0EF8-47E4-A368-AB96C44FAFA5}" dt="2024-11-18T16:31:05.895" v="7104" actId="26606"/>
          <ac:spMkLst>
            <pc:docMk/>
            <pc:sldMk cId="3339781690" sldId="274"/>
            <ac:spMk id="10" creationId="{1C843A9F-AD92-34A9-698A-408D4EA9528C}"/>
          </ac:spMkLst>
        </pc:spChg>
        <pc:spChg chg="add mod">
          <ac:chgData name="Sven Wiegold" userId="9b1b8b4ef548dc63" providerId="LiveId" clId="{997FCDD6-0EF8-47E4-A368-AB96C44FAFA5}" dt="2024-11-19T13:31:39.715" v="10227"/>
          <ac:spMkLst>
            <pc:docMk/>
            <pc:sldMk cId="3339781690" sldId="274"/>
            <ac:spMk id="11" creationId="{B84CDA58-3E5C-0DF9-DD5D-06CEB33F414A}"/>
          </ac:spMkLst>
        </pc:spChg>
        <pc:spChg chg="add mod">
          <ac:chgData name="Sven Wiegold" userId="9b1b8b4ef548dc63" providerId="LiveId" clId="{997FCDD6-0EF8-47E4-A368-AB96C44FAFA5}" dt="2024-11-18T16:31:05.895" v="7104" actId="26606"/>
          <ac:spMkLst>
            <pc:docMk/>
            <pc:sldMk cId="3339781690" sldId="274"/>
            <ac:spMk id="12" creationId="{F08255C9-7660-D67A-31B2-DF50030B6060}"/>
          </ac:spMkLst>
        </pc:spChg>
        <pc:spChg chg="add del mod">
          <ac:chgData name="Sven Wiegold" userId="9b1b8b4ef548dc63" providerId="LiveId" clId="{997FCDD6-0EF8-47E4-A368-AB96C44FAFA5}" dt="2024-11-18T16:30:59.762" v="7103" actId="26606"/>
          <ac:spMkLst>
            <pc:docMk/>
            <pc:sldMk cId="3339781690" sldId="274"/>
            <ac:spMk id="13" creationId="{1C843A9F-AD92-34A9-698A-408D4EA9528C}"/>
          </ac:spMkLst>
        </pc:spChg>
        <pc:spChg chg="add del mod">
          <ac:chgData name="Sven Wiegold" userId="9b1b8b4ef548dc63" providerId="LiveId" clId="{997FCDD6-0EF8-47E4-A368-AB96C44FAFA5}" dt="2024-11-18T16:30:59.762" v="7103" actId="26606"/>
          <ac:spMkLst>
            <pc:docMk/>
            <pc:sldMk cId="3339781690" sldId="274"/>
            <ac:spMk id="15" creationId="{B84CDA58-3E5C-0DF9-DD5D-06CEB33F414A}"/>
          </ac:spMkLst>
        </pc:spChg>
        <pc:spChg chg="add del mod">
          <ac:chgData name="Sven Wiegold" userId="9b1b8b4ef548dc63" providerId="LiveId" clId="{997FCDD6-0EF8-47E4-A368-AB96C44FAFA5}" dt="2024-11-18T16:30:59.762" v="7103" actId="26606"/>
          <ac:spMkLst>
            <pc:docMk/>
            <pc:sldMk cId="3339781690" sldId="274"/>
            <ac:spMk id="17" creationId="{F08255C9-7660-D67A-31B2-DF50030B6060}"/>
          </ac:spMkLst>
        </pc:spChg>
        <pc:picChg chg="add del mod">
          <ac:chgData name="Sven Wiegold" userId="9b1b8b4ef548dc63" providerId="LiveId" clId="{997FCDD6-0EF8-47E4-A368-AB96C44FAFA5}" dt="2024-11-18T16:30:36.668" v="7098" actId="478"/>
          <ac:picMkLst>
            <pc:docMk/>
            <pc:sldMk cId="3339781690" sldId="274"/>
            <ac:picMk id="4" creationId="{FB0C00A9-E1F8-B940-17A8-B0DEDC47E1E5}"/>
          </ac:picMkLst>
        </pc:picChg>
        <pc:picChg chg="add mod">
          <ac:chgData name="Sven Wiegold" userId="9b1b8b4ef548dc63" providerId="LiveId" clId="{997FCDD6-0EF8-47E4-A368-AB96C44FAFA5}" dt="2024-11-18T16:31:22.896" v="7107" actId="1076"/>
          <ac:picMkLst>
            <pc:docMk/>
            <pc:sldMk cId="3339781690" sldId="274"/>
            <ac:picMk id="8" creationId="{E878673C-70B0-0B3A-9AEE-7C2F9ADDD1C3}"/>
          </ac:picMkLst>
        </pc:picChg>
      </pc:sldChg>
      <pc:sldChg chg="addSp delSp modSp new mod modClrScheme chgLayout">
        <pc:chgData name="Sven Wiegold" userId="9b1b8b4ef548dc63" providerId="LiveId" clId="{997FCDD6-0EF8-47E4-A368-AB96C44FAFA5}" dt="2024-11-19T13:31:14.602" v="10224"/>
        <pc:sldMkLst>
          <pc:docMk/>
          <pc:sldMk cId="162578721" sldId="275"/>
        </pc:sldMkLst>
        <pc:spChg chg="del">
          <ac:chgData name="Sven Wiegold" userId="9b1b8b4ef548dc63" providerId="LiveId" clId="{997FCDD6-0EF8-47E4-A368-AB96C44FAFA5}" dt="2024-11-18T16:32:58.923" v="7109" actId="931"/>
          <ac:spMkLst>
            <pc:docMk/>
            <pc:sldMk cId="162578721" sldId="275"/>
            <ac:spMk id="2" creationId="{23FB7A30-3D80-CA67-0B2E-951E9C62B7EB}"/>
          </ac:spMkLst>
        </pc:spChg>
        <pc:spChg chg="add mod">
          <ac:chgData name="Sven Wiegold" userId="9b1b8b4ef548dc63" providerId="LiveId" clId="{997FCDD6-0EF8-47E4-A368-AB96C44FAFA5}" dt="2024-11-19T13:27:22.487" v="9982" actId="207"/>
          <ac:spMkLst>
            <pc:docMk/>
            <pc:sldMk cId="162578721" sldId="275"/>
            <ac:spMk id="2" creationId="{F899116E-A19D-AC95-D2FE-78FB2F1755EA}"/>
          </ac:spMkLst>
        </pc:spChg>
        <pc:spChg chg="add del mod">
          <ac:chgData name="Sven Wiegold" userId="9b1b8b4ef548dc63" providerId="LiveId" clId="{997FCDD6-0EF8-47E4-A368-AB96C44FAFA5}" dt="2024-11-18T16:33:22.533" v="7114" actId="931"/>
          <ac:spMkLst>
            <pc:docMk/>
            <pc:sldMk cId="162578721" sldId="275"/>
            <ac:spMk id="6" creationId="{0C020203-03AE-4C75-1F5B-2EB4CA922FE7}"/>
          </ac:spMkLst>
        </pc:spChg>
        <pc:spChg chg="add mod">
          <ac:chgData name="Sven Wiegold" userId="9b1b8b4ef548dc63" providerId="LiveId" clId="{997FCDD6-0EF8-47E4-A368-AB96C44FAFA5}" dt="2024-11-18T16:33:24.429" v="7117" actId="26606"/>
          <ac:spMkLst>
            <pc:docMk/>
            <pc:sldMk cId="162578721" sldId="275"/>
            <ac:spMk id="13" creationId="{B83BC6CC-5B8E-63AB-65B7-CF5392196736}"/>
          </ac:spMkLst>
        </pc:spChg>
        <pc:spChg chg="add mod">
          <ac:chgData name="Sven Wiegold" userId="9b1b8b4ef548dc63" providerId="LiveId" clId="{997FCDD6-0EF8-47E4-A368-AB96C44FAFA5}" dt="2024-11-19T13:31:14.602" v="10224"/>
          <ac:spMkLst>
            <pc:docMk/>
            <pc:sldMk cId="162578721" sldId="275"/>
            <ac:spMk id="15" creationId="{43789E9A-0269-D924-FFA6-FCBCB21FCB00}"/>
          </ac:spMkLst>
        </pc:spChg>
        <pc:spChg chg="add mod">
          <ac:chgData name="Sven Wiegold" userId="9b1b8b4ef548dc63" providerId="LiveId" clId="{997FCDD6-0EF8-47E4-A368-AB96C44FAFA5}" dt="2024-11-18T16:33:24.429" v="7117" actId="26606"/>
          <ac:spMkLst>
            <pc:docMk/>
            <pc:sldMk cId="162578721" sldId="275"/>
            <ac:spMk id="17" creationId="{33AA7C4E-5333-A72F-3F55-019CD7F49F62}"/>
          </ac:spMkLst>
        </pc:spChg>
        <pc:picChg chg="add del mod">
          <ac:chgData name="Sven Wiegold" userId="9b1b8b4ef548dc63" providerId="LiveId" clId="{997FCDD6-0EF8-47E4-A368-AB96C44FAFA5}" dt="2024-11-18T16:33:13.715" v="7113" actId="478"/>
          <ac:picMkLst>
            <pc:docMk/>
            <pc:sldMk cId="162578721" sldId="275"/>
            <ac:picMk id="4" creationId="{D6AB7F4E-4C3C-B58A-E90A-B01273091610}"/>
          </ac:picMkLst>
        </pc:picChg>
        <pc:picChg chg="add mod">
          <ac:chgData name="Sven Wiegold" userId="9b1b8b4ef548dc63" providerId="LiveId" clId="{997FCDD6-0EF8-47E4-A368-AB96C44FAFA5}" dt="2024-11-18T16:33:57.461" v="7122" actId="1076"/>
          <ac:picMkLst>
            <pc:docMk/>
            <pc:sldMk cId="162578721" sldId="275"/>
            <ac:picMk id="8" creationId="{F2A7CA54-A3FC-FC1F-F57E-31667AB43FAE}"/>
          </ac:picMkLst>
        </pc:picChg>
      </pc:sldChg>
      <pc:sldChg chg="addSp delSp modSp new mod modClrScheme chgLayout">
        <pc:chgData name="Sven Wiegold" userId="9b1b8b4ef548dc63" providerId="LiveId" clId="{997FCDD6-0EF8-47E4-A368-AB96C44FAFA5}" dt="2024-11-19T13:31:50.424" v="10229"/>
        <pc:sldMkLst>
          <pc:docMk/>
          <pc:sldMk cId="781616572" sldId="276"/>
        </pc:sldMkLst>
        <pc:spChg chg="del">
          <ac:chgData name="Sven Wiegold" userId="9b1b8b4ef548dc63" providerId="LiveId" clId="{997FCDD6-0EF8-47E4-A368-AB96C44FAFA5}" dt="2024-11-18T16:35:20.681" v="7124" actId="931"/>
          <ac:spMkLst>
            <pc:docMk/>
            <pc:sldMk cId="781616572" sldId="276"/>
            <ac:spMk id="2" creationId="{8C678E92-8C05-CBC3-9DF7-963E5FA5292B}"/>
          </ac:spMkLst>
        </pc:spChg>
        <pc:spChg chg="add mod">
          <ac:chgData name="Sven Wiegold" userId="9b1b8b4ef548dc63" providerId="LiveId" clId="{997FCDD6-0EF8-47E4-A368-AB96C44FAFA5}" dt="2024-11-19T13:26:44.204" v="9977" actId="207"/>
          <ac:spMkLst>
            <pc:docMk/>
            <pc:sldMk cId="781616572" sldId="276"/>
            <ac:spMk id="2" creationId="{D626C373-9256-D713-0769-722CA5AE9851}"/>
          </ac:spMkLst>
        </pc:spChg>
        <pc:spChg chg="add mod">
          <ac:chgData name="Sven Wiegold" userId="9b1b8b4ef548dc63" providerId="LiveId" clId="{997FCDD6-0EF8-47E4-A368-AB96C44FAFA5}" dt="2024-11-19T13:20:06.917" v="9832" actId="207"/>
          <ac:spMkLst>
            <pc:docMk/>
            <pc:sldMk cId="781616572" sldId="276"/>
            <ac:spMk id="3" creationId="{62699349-E36D-2E92-88A9-71958A2EE171}"/>
          </ac:spMkLst>
        </pc:spChg>
        <pc:spChg chg="add mod">
          <ac:chgData name="Sven Wiegold" userId="9b1b8b4ef548dc63" providerId="LiveId" clId="{997FCDD6-0EF8-47E4-A368-AB96C44FAFA5}" dt="2024-11-18T16:35:22.830" v="7127" actId="26606"/>
          <ac:spMkLst>
            <pc:docMk/>
            <pc:sldMk cId="781616572" sldId="276"/>
            <ac:spMk id="9" creationId="{10BACDB3-61E9-0D2D-319B-26CA9241F24B}"/>
          </ac:spMkLst>
        </pc:spChg>
        <pc:spChg chg="add mod">
          <ac:chgData name="Sven Wiegold" userId="9b1b8b4ef548dc63" providerId="LiveId" clId="{997FCDD6-0EF8-47E4-A368-AB96C44FAFA5}" dt="2024-11-19T13:31:50.424" v="10229"/>
          <ac:spMkLst>
            <pc:docMk/>
            <pc:sldMk cId="781616572" sldId="276"/>
            <ac:spMk id="11" creationId="{20E70E40-BFF2-35C7-5539-087ECB62716D}"/>
          </ac:spMkLst>
        </pc:spChg>
        <pc:spChg chg="add mod">
          <ac:chgData name="Sven Wiegold" userId="9b1b8b4ef548dc63" providerId="LiveId" clId="{997FCDD6-0EF8-47E4-A368-AB96C44FAFA5}" dt="2024-11-18T16:35:22.830" v="7127" actId="26606"/>
          <ac:spMkLst>
            <pc:docMk/>
            <pc:sldMk cId="781616572" sldId="276"/>
            <ac:spMk id="13" creationId="{20D5F2F1-57FF-616D-F4DA-D2CB25FE38C0}"/>
          </ac:spMkLst>
        </pc:spChg>
        <pc:picChg chg="add mod">
          <ac:chgData name="Sven Wiegold" userId="9b1b8b4ef548dc63" providerId="LiveId" clId="{997FCDD6-0EF8-47E4-A368-AB96C44FAFA5}" dt="2024-11-18T16:35:33.966" v="7130" actId="1076"/>
          <ac:picMkLst>
            <pc:docMk/>
            <pc:sldMk cId="781616572" sldId="276"/>
            <ac:picMk id="4" creationId="{A2656A32-3412-FA89-1737-0785074C8D77}"/>
          </ac:picMkLst>
        </pc:picChg>
      </pc:sldChg>
      <pc:sldChg chg="addSp modSp new mod">
        <pc:chgData name="Sven Wiegold" userId="9b1b8b4ef548dc63" providerId="LiveId" clId="{997FCDD6-0EF8-47E4-A368-AB96C44FAFA5}" dt="2024-11-19T13:31:45.333" v="10228"/>
        <pc:sldMkLst>
          <pc:docMk/>
          <pc:sldMk cId="1975817116" sldId="277"/>
        </pc:sldMkLst>
        <pc:spChg chg="mod">
          <ac:chgData name="Sven Wiegold" userId="9b1b8b4ef548dc63" providerId="LiveId" clId="{997FCDD6-0EF8-47E4-A368-AB96C44FAFA5}" dt="2024-11-18T16:36:11.754" v="7153" actId="20577"/>
          <ac:spMkLst>
            <pc:docMk/>
            <pc:sldMk cId="1975817116" sldId="277"/>
            <ac:spMk id="2" creationId="{B6D59884-79AC-13CC-CABB-60BD03A718DA}"/>
          </ac:spMkLst>
        </pc:spChg>
        <pc:spChg chg="mod">
          <ac:chgData name="Sven Wiegold" userId="9b1b8b4ef548dc63" providerId="LiveId" clId="{997FCDD6-0EF8-47E4-A368-AB96C44FAFA5}" dt="2024-11-18T16:42:58.607" v="7761" actId="20577"/>
          <ac:spMkLst>
            <pc:docMk/>
            <pc:sldMk cId="1975817116" sldId="277"/>
            <ac:spMk id="3" creationId="{833057DB-72F0-2CF2-423A-F44FB632F4BC}"/>
          </ac:spMkLst>
        </pc:spChg>
        <pc:spChg chg="mod">
          <ac:chgData name="Sven Wiegold" userId="9b1b8b4ef548dc63" providerId="LiveId" clId="{997FCDD6-0EF8-47E4-A368-AB96C44FAFA5}" dt="2024-11-19T13:31:45.333" v="10228"/>
          <ac:spMkLst>
            <pc:docMk/>
            <pc:sldMk cId="1975817116" sldId="277"/>
            <ac:spMk id="4" creationId="{3D6C855B-12B4-CE03-5F6E-46F81765B964}"/>
          </ac:spMkLst>
        </pc:spChg>
        <pc:spChg chg="add mod">
          <ac:chgData name="Sven Wiegold" userId="9b1b8b4ef548dc63" providerId="LiveId" clId="{997FCDD6-0EF8-47E4-A368-AB96C44FAFA5}" dt="2024-11-19T13:26:55.286" v="9978" actId="207"/>
          <ac:spMkLst>
            <pc:docMk/>
            <pc:sldMk cId="1975817116" sldId="277"/>
            <ac:spMk id="6" creationId="{B9CDC74B-1266-DA26-2A63-8F7AB035419F}"/>
          </ac:spMkLst>
        </pc:spChg>
      </pc:sldChg>
      <pc:sldChg chg="modSp new mod">
        <pc:chgData name="Sven Wiegold" userId="9b1b8b4ef548dc63" providerId="LiveId" clId="{997FCDD6-0EF8-47E4-A368-AB96C44FAFA5}" dt="2024-11-21T06:48:37.850" v="10268" actId="20577"/>
        <pc:sldMkLst>
          <pc:docMk/>
          <pc:sldMk cId="2960045751" sldId="278"/>
        </pc:sldMkLst>
        <pc:spChg chg="mod">
          <ac:chgData name="Sven Wiegold" userId="9b1b8b4ef548dc63" providerId="LiveId" clId="{997FCDD6-0EF8-47E4-A368-AB96C44FAFA5}" dt="2024-11-18T16:47:20.243" v="7791" actId="20577"/>
          <ac:spMkLst>
            <pc:docMk/>
            <pc:sldMk cId="2960045751" sldId="278"/>
            <ac:spMk id="2" creationId="{402D68F0-60FE-F48C-968B-01B843A7CE5C}"/>
          </ac:spMkLst>
        </pc:spChg>
        <pc:spChg chg="mod">
          <ac:chgData name="Sven Wiegold" userId="9b1b8b4ef548dc63" providerId="LiveId" clId="{997FCDD6-0EF8-47E4-A368-AB96C44FAFA5}" dt="2024-11-21T06:48:37.850" v="10268" actId="20577"/>
          <ac:spMkLst>
            <pc:docMk/>
            <pc:sldMk cId="2960045751" sldId="278"/>
            <ac:spMk id="3" creationId="{9654C807-74B6-D5FF-941B-6B9FEC09A9C4}"/>
          </ac:spMkLst>
        </pc:spChg>
        <pc:spChg chg="mod">
          <ac:chgData name="Sven Wiegold" userId="9b1b8b4ef548dc63" providerId="LiveId" clId="{997FCDD6-0EF8-47E4-A368-AB96C44FAFA5}" dt="2024-11-19T13:31:56.099" v="10230"/>
          <ac:spMkLst>
            <pc:docMk/>
            <pc:sldMk cId="2960045751" sldId="278"/>
            <ac:spMk id="4" creationId="{6A2EE833-32D9-5ADF-038D-02F09919BB5A}"/>
          </ac:spMkLst>
        </pc:spChg>
      </pc:sldChg>
      <pc:sldChg chg="modSp new mod">
        <pc:chgData name="Sven Wiegold" userId="9b1b8b4ef548dc63" providerId="LiveId" clId="{997FCDD6-0EF8-47E4-A368-AB96C44FAFA5}" dt="2024-11-19T13:32:00.939" v="10231"/>
        <pc:sldMkLst>
          <pc:docMk/>
          <pc:sldMk cId="3926520733" sldId="279"/>
        </pc:sldMkLst>
        <pc:spChg chg="mod">
          <ac:chgData name="Sven Wiegold" userId="9b1b8b4ef548dc63" providerId="LiveId" clId="{997FCDD6-0EF8-47E4-A368-AB96C44FAFA5}" dt="2024-11-19T12:11:23.017" v="8799" actId="20577"/>
          <ac:spMkLst>
            <pc:docMk/>
            <pc:sldMk cId="3926520733" sldId="279"/>
            <ac:spMk id="2" creationId="{1B941616-E1FE-9577-3A78-5DF6E179CF76}"/>
          </ac:spMkLst>
        </pc:spChg>
        <pc:spChg chg="mod">
          <ac:chgData name="Sven Wiegold" userId="9b1b8b4ef548dc63" providerId="LiveId" clId="{997FCDD6-0EF8-47E4-A368-AB96C44FAFA5}" dt="2024-11-19T13:23:09.762" v="9896" actId="20577"/>
          <ac:spMkLst>
            <pc:docMk/>
            <pc:sldMk cId="3926520733" sldId="279"/>
            <ac:spMk id="3" creationId="{78036F2A-6471-DAF1-405B-6BD13C942B57}"/>
          </ac:spMkLst>
        </pc:spChg>
        <pc:spChg chg="mod">
          <ac:chgData name="Sven Wiegold" userId="9b1b8b4ef548dc63" providerId="LiveId" clId="{997FCDD6-0EF8-47E4-A368-AB96C44FAFA5}" dt="2024-11-19T13:32:00.939" v="10231"/>
          <ac:spMkLst>
            <pc:docMk/>
            <pc:sldMk cId="3926520733" sldId="279"/>
            <ac:spMk id="4" creationId="{C6A740B7-CF58-C715-71CC-F2CDDBAE6B19}"/>
          </ac:spMkLst>
        </pc:spChg>
      </pc:sldChg>
      <pc:sldChg chg="modSp new mod">
        <pc:chgData name="Sven Wiegold" userId="9b1b8b4ef548dc63" providerId="LiveId" clId="{997FCDD6-0EF8-47E4-A368-AB96C44FAFA5}" dt="2024-11-19T13:32:06.398" v="10232"/>
        <pc:sldMkLst>
          <pc:docMk/>
          <pc:sldMk cId="2369716419" sldId="280"/>
        </pc:sldMkLst>
        <pc:spChg chg="mod">
          <ac:chgData name="Sven Wiegold" userId="9b1b8b4ef548dc63" providerId="LiveId" clId="{997FCDD6-0EF8-47E4-A368-AB96C44FAFA5}" dt="2024-11-19T12:38:10.303" v="9325" actId="20577"/>
          <ac:spMkLst>
            <pc:docMk/>
            <pc:sldMk cId="2369716419" sldId="280"/>
            <ac:spMk id="2" creationId="{04A1EBC3-4363-F8E2-17DF-BFE862C55F1A}"/>
          </ac:spMkLst>
        </pc:spChg>
        <pc:spChg chg="mod">
          <ac:chgData name="Sven Wiegold" userId="9b1b8b4ef548dc63" providerId="LiveId" clId="{997FCDD6-0EF8-47E4-A368-AB96C44FAFA5}" dt="2024-11-19T13:22:27.093" v="9880" actId="6549"/>
          <ac:spMkLst>
            <pc:docMk/>
            <pc:sldMk cId="2369716419" sldId="280"/>
            <ac:spMk id="3" creationId="{8A336B6C-5DFC-16CD-DF3C-DE2E321579B3}"/>
          </ac:spMkLst>
        </pc:spChg>
        <pc:spChg chg="mod">
          <ac:chgData name="Sven Wiegold" userId="9b1b8b4ef548dc63" providerId="LiveId" clId="{997FCDD6-0EF8-47E4-A368-AB96C44FAFA5}" dt="2024-11-19T13:32:06.398" v="10232"/>
          <ac:spMkLst>
            <pc:docMk/>
            <pc:sldMk cId="2369716419" sldId="280"/>
            <ac:spMk id="4" creationId="{9E9568D4-AC68-E807-A313-9FE680442238}"/>
          </ac:spMkLst>
        </pc:spChg>
      </pc:sldChg>
      <pc:sldMasterChg chg="modSp modSldLayout">
        <pc:chgData name="Sven Wiegold" userId="9b1b8b4ef548dc63" providerId="LiveId" clId="{997FCDD6-0EF8-47E4-A368-AB96C44FAFA5}" dt="2024-10-29T11:35:16.639" v="3651"/>
        <pc:sldMasterMkLst>
          <pc:docMk/>
          <pc:sldMasterMk cId="750419210" sldId="2147483648"/>
        </pc:sldMasterMkLst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2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3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4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5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6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12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13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14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15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16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25" creationId="{00000000-0000-0000-0000-000000000000}"/>
          </ac:spMkLst>
        </pc:spChg>
        <pc:spChg chg="mod">
          <ac:chgData name="Sven Wiegold" userId="9b1b8b4ef548dc63" providerId="LiveId" clId="{997FCDD6-0EF8-47E4-A368-AB96C44FAFA5}" dt="2024-10-29T11:35:16.639" v="3651"/>
          <ac:spMkLst>
            <pc:docMk/>
            <pc:sldMasterMk cId="750419210" sldId="2147483648"/>
            <ac:spMk id="30" creationId="{00000000-0000-0000-0000-000000000000}"/>
          </ac:spMkLst>
        </pc:spChg>
        <pc:grpChg chg="mod">
          <ac:chgData name="Sven Wiegold" userId="9b1b8b4ef548dc63" providerId="LiveId" clId="{997FCDD6-0EF8-47E4-A368-AB96C44FAFA5}" dt="2024-10-29T11:35:16.639" v="3651"/>
          <ac:grpSpMkLst>
            <pc:docMk/>
            <pc:sldMasterMk cId="750419210" sldId="2147483648"/>
            <ac:grpSpMk id="29" creationId="{00000000-0000-0000-0000-000000000000}"/>
          </ac:grpSpMkLst>
        </pc:grpChg>
        <pc:grpChg chg="mod">
          <ac:chgData name="Sven Wiegold" userId="9b1b8b4ef548dc63" providerId="LiveId" clId="{997FCDD6-0EF8-47E4-A368-AB96C44FAFA5}" dt="2024-10-29T11:35:16.639" v="3651"/>
          <ac:grpSpMkLst>
            <pc:docMk/>
            <pc:sldMasterMk cId="750419210" sldId="2147483648"/>
            <ac:grpSpMk id="31" creationId="{00000000-0000-0000-0000-000000000000}"/>
          </ac:grpSpMkLst>
        </pc:grpChg>
        <pc:picChg chg="mod">
          <ac:chgData name="Sven Wiegold" userId="9b1b8b4ef548dc63" providerId="LiveId" clId="{997FCDD6-0EF8-47E4-A368-AB96C44FAFA5}" dt="2024-10-29T11:35:16.639" v="3651"/>
          <ac:picMkLst>
            <pc:docMk/>
            <pc:sldMasterMk cId="750419210" sldId="2147483648"/>
            <ac:picMk id="8" creationId="{289C4D98-9606-4382-895C-2F9999CA3289}"/>
          </ac:picMkLst>
        </pc:picChg>
        <pc:picChg chg="mod">
          <ac:chgData name="Sven Wiegold" userId="9b1b8b4ef548dc63" providerId="LiveId" clId="{997FCDD6-0EF8-47E4-A368-AB96C44FAFA5}" dt="2024-10-29T11:35:16.639" v="3651"/>
          <ac:picMkLst>
            <pc:docMk/>
            <pc:sldMasterMk cId="750419210" sldId="2147483648"/>
            <ac:picMk id="27" creationId="{00000000-0000-0000-0000-000000000000}"/>
          </ac:picMkLst>
        </pc:picChg>
        <pc:picChg chg="mod">
          <ac:chgData name="Sven Wiegold" userId="9b1b8b4ef548dc63" providerId="LiveId" clId="{997FCDD6-0EF8-47E4-A368-AB96C44FAFA5}" dt="2024-10-29T11:35:16.639" v="3651"/>
          <ac:picMkLst>
            <pc:docMk/>
            <pc:sldMasterMk cId="750419210" sldId="2147483648"/>
            <ac:picMk id="28" creationId="{00000000-0000-0000-0000-000000000000}"/>
          </ac:picMkLst>
        </pc:picChg>
        <pc:cxnChg chg="mod">
          <ac:chgData name="Sven Wiegold" userId="9b1b8b4ef548dc63" providerId="LiveId" clId="{997FCDD6-0EF8-47E4-A368-AB96C44FAFA5}" dt="2024-10-29T11:35:16.639" v="3651"/>
          <ac:cxnSpMkLst>
            <pc:docMk/>
            <pc:sldMasterMk cId="750419210" sldId="2147483648"/>
            <ac:cxnSpMk id="17" creationId="{F61B1FA0-8233-4248-B899-BF9702E3E986}"/>
          </ac:cxnSpMkLst>
        </pc:cxn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722586210" sldId="2147483649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722586210" sldId="2147483649"/>
              <ac:spMk id="3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722586210" sldId="2147483649"/>
              <ac:spMk id="4" creationId="{EA11C8C5-D6EB-4C5D-9539-1ADEFC0908BE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722586210" sldId="2147483649"/>
              <ac:spMk id="7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722586210" sldId="2147483649"/>
              <ac:spMk id="22" creationId="{84C7B36F-18FD-48F5-9A0D-FC40AEE68D0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722586210" sldId="2147483649"/>
              <ac:spMk id="23" creationId="{259FB325-4F00-4E24-9BB5-CBE59A8EE6E3}"/>
            </ac:spMkLst>
          </pc:spChg>
          <pc:picChg chg="mod">
            <ac:chgData name="Sven Wiegold" userId="9b1b8b4ef548dc63" providerId="LiveId" clId="{997FCDD6-0EF8-47E4-A368-AB96C44FAFA5}" dt="2024-10-29T11:35:16.639" v="3651"/>
            <ac:picMkLst>
              <pc:docMk/>
              <pc:sldMasterMk cId="750419210" sldId="2147483648"/>
              <pc:sldLayoutMk cId="722586210" sldId="2147483649"/>
              <ac:picMk id="6" creationId="{70D81F06-1D47-4C44-8C29-89662B0E161D}"/>
            </ac:picMkLst>
          </pc:picChg>
          <pc:picChg chg="mod">
            <ac:chgData name="Sven Wiegold" userId="9b1b8b4ef548dc63" providerId="LiveId" clId="{997FCDD6-0EF8-47E4-A368-AB96C44FAFA5}" dt="2024-10-29T11:35:16.639" v="3651"/>
            <ac:picMkLst>
              <pc:docMk/>
              <pc:sldMasterMk cId="750419210" sldId="2147483648"/>
              <pc:sldLayoutMk cId="722586210" sldId="2147483649"/>
              <ac:picMk id="16" creationId="{C28E9FB3-DC3C-4E55-9877-2DEEAAB32903}"/>
            </ac:picMkLst>
          </pc:pic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2910894936" sldId="2147483656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910894936" sldId="2147483656"/>
              <ac:spMk id="2" creationId="{F5F15F71-44DB-4D13-AE55-D28F1D1B73C5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910894936" sldId="2147483656"/>
              <ac:spMk id="6" creationId="{88A6D120-9FDF-4BA4-88F2-0C6E4507EEA9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910894936" sldId="2147483656"/>
              <ac:spMk id="9" creationId="{F3B6EDCF-E80D-4E83-A8E4-8D2B26F44C76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1897051093" sldId="2147483657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1897051093" sldId="2147483657"/>
              <ac:spMk id="2" creationId="{F5F15F71-44DB-4D13-AE55-D28F1D1B73C5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1897051093" sldId="2147483657"/>
              <ac:spMk id="6" creationId="{88A6D120-9FDF-4BA4-88F2-0C6E4507EEA9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1897051093" sldId="2147483657"/>
              <ac:spMk id="9" creationId="{F3B6EDCF-E80D-4E83-A8E4-8D2B26F44C76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3911177916" sldId="2147483658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3911177916" sldId="2147483658"/>
              <ac:spMk id="7" creationId="{EC3A98A1-0379-4B57-A126-017C70E1949C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2325704136" sldId="2147483659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325704136" sldId="2147483659"/>
              <ac:spMk id="6" creationId="{6DC3B07E-B021-4B5C-9450-33EDD5844452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325704136" sldId="2147483659"/>
              <ac:spMk id="7" creationId="{EC3A98A1-0379-4B57-A126-017C70E1949C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622643563" sldId="2147483660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622643563" sldId="2147483660"/>
              <ac:spMk id="6" creationId="{6DC3B07E-B021-4B5C-9450-33EDD5844452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622643563" sldId="2147483660"/>
              <ac:spMk id="7" creationId="{EC3A98A1-0379-4B57-A126-017C70E1949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622643563" sldId="2147483660"/>
              <ac:spMk id="8" creationId="{CFABEA7C-7103-4FAC-AAB1-B8FF06848676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622643563" sldId="2147483660"/>
              <ac:spMk id="9" creationId="{9CA26BD8-E4CD-4A9F-ACC0-895F1FD2744F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4262250718" sldId="2147483661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262250718" sldId="2147483661"/>
              <ac:spMk id="6" creationId="{6DC3B07E-B021-4B5C-9450-33EDD5844452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262250718" sldId="2147483661"/>
              <ac:spMk id="7" creationId="{EC3A98A1-0379-4B57-A126-017C70E1949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262250718" sldId="2147483661"/>
              <ac:spMk id="8" creationId="{CFABEA7C-7103-4FAC-AAB1-B8FF06848676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262250718" sldId="2147483661"/>
              <ac:spMk id="9" creationId="{9CA26BD8-E4CD-4A9F-ACC0-895F1FD2744F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3587194172" sldId="2147483662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3587194172" sldId="2147483662"/>
              <ac:spMk id="3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3587194172" sldId="2147483662"/>
              <ac:spMk id="5" creationId="{6DB40BEE-2C74-4B7C-AA75-FB330D4E18B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3587194172" sldId="2147483662"/>
              <ac:spMk id="10" creationId="{E8C92916-9C2D-4160-84A7-92C7AE8CF342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4119991346" sldId="2147483663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119991346" sldId="2147483663"/>
              <ac:spMk id="3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119991346" sldId="2147483663"/>
              <ac:spMk id="5" creationId="{6DB40BEE-2C74-4B7C-AA75-FB330D4E18BC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2413746602" sldId="2147483664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413746602" sldId="2147483664"/>
              <ac:spMk id="3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413746602" sldId="2147483664"/>
              <ac:spMk id="5" creationId="{6DB40BEE-2C74-4B7C-AA75-FB330D4E18B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413746602" sldId="2147483664"/>
              <ac:spMk id="10" creationId="{E8C92916-9C2D-4160-84A7-92C7AE8CF342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456241470" sldId="2147483665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56241470" sldId="2147483665"/>
              <ac:spMk id="3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56241470" sldId="2147483665"/>
              <ac:spMk id="5" creationId="{6DB40BEE-2C74-4B7C-AA75-FB330D4E18B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456241470" sldId="2147483665"/>
              <ac:spMk id="7" creationId="{73CCF540-0E4F-47A6-981D-1A856FBCB4E1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987010232" sldId="2147483666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987010232" sldId="2147483666"/>
              <ac:spMk id="3" creationId="{00000000-0000-0000-0000-000000000000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987010232" sldId="2147483666"/>
              <ac:spMk id="5" creationId="{6DB40BEE-2C74-4B7C-AA75-FB330D4E18BC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987010232" sldId="2147483666"/>
              <ac:spMk id="7" creationId="{73CCF540-0E4F-47A6-981D-1A856FBCB4E1}"/>
            </ac:spMkLst>
          </pc:spChg>
        </pc:sldLayoutChg>
        <pc:sldLayoutChg chg="modSp">
          <pc:chgData name="Sven Wiegold" userId="9b1b8b4ef548dc63" providerId="LiveId" clId="{997FCDD6-0EF8-47E4-A368-AB96C44FAFA5}" dt="2024-10-29T11:35:16.639" v="3651"/>
          <pc:sldLayoutMkLst>
            <pc:docMk/>
            <pc:sldMasterMk cId="750419210" sldId="2147483648"/>
            <pc:sldLayoutMk cId="2252541981" sldId="2147483667"/>
          </pc:sldLayoutMkLst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252541981" sldId="2147483667"/>
              <ac:spMk id="5" creationId="{F5A8BB0B-4BD0-4791-8A9B-89C9D0000E35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252541981" sldId="2147483667"/>
              <ac:spMk id="10" creationId="{431D1FFE-03BA-4520-A89B-CDD1BC7E4751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252541981" sldId="2147483667"/>
              <ac:spMk id="11" creationId="{38EA8585-E11F-4D10-9DAB-78E6756B2D63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252541981" sldId="2147483667"/>
              <ac:spMk id="12" creationId="{4EFB3271-7B15-42ED-A704-B39FAEDC1436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252541981" sldId="2147483667"/>
              <ac:spMk id="13" creationId="{6BCDAEA0-53BC-4E57-84CA-5C530F05A90E}"/>
            </ac:spMkLst>
          </pc:spChg>
          <pc:spChg chg="mod">
            <ac:chgData name="Sven Wiegold" userId="9b1b8b4ef548dc63" providerId="LiveId" clId="{997FCDD6-0EF8-47E4-A368-AB96C44FAFA5}" dt="2024-10-29T11:35:16.639" v="3651"/>
            <ac:spMkLst>
              <pc:docMk/>
              <pc:sldMasterMk cId="750419210" sldId="2147483648"/>
              <pc:sldLayoutMk cId="2252541981" sldId="2147483667"/>
              <ac:spMk id="16" creationId="{84A0104B-AA90-4DE7-ADAE-6959FBC15DB1}"/>
            </ac:spMkLst>
          </pc:spChg>
          <pc:grpChg chg="mod">
            <ac:chgData name="Sven Wiegold" userId="9b1b8b4ef548dc63" providerId="LiveId" clId="{997FCDD6-0EF8-47E4-A368-AB96C44FAFA5}" dt="2024-10-29T11:35:16.639" v="3651"/>
            <ac:grpSpMkLst>
              <pc:docMk/>
              <pc:sldMasterMk cId="750419210" sldId="2147483648"/>
              <pc:sldLayoutMk cId="2252541981" sldId="2147483667"/>
              <ac:grpSpMk id="6" creationId="{20CE116F-C667-495A-B654-8B72C3A079E7}"/>
            </ac:grpSpMkLst>
          </pc:grpChg>
          <pc:picChg chg="mod">
            <ac:chgData name="Sven Wiegold" userId="9b1b8b4ef548dc63" providerId="LiveId" clId="{997FCDD6-0EF8-47E4-A368-AB96C44FAFA5}" dt="2024-10-29T11:35:16.639" v="3651"/>
            <ac:picMkLst>
              <pc:docMk/>
              <pc:sldMasterMk cId="750419210" sldId="2147483648"/>
              <pc:sldLayoutMk cId="2252541981" sldId="2147483667"/>
              <ac:picMk id="4" creationId="{F3269418-AEC9-43D6-9A0C-41CA02546BAE}"/>
            </ac:picMkLst>
          </pc:picChg>
          <pc:picChg chg="mod">
            <ac:chgData name="Sven Wiegold" userId="9b1b8b4ef548dc63" providerId="LiveId" clId="{997FCDD6-0EF8-47E4-A368-AB96C44FAFA5}" dt="2024-10-29T11:35:16.639" v="3651"/>
            <ac:picMkLst>
              <pc:docMk/>
              <pc:sldMasterMk cId="750419210" sldId="2147483648"/>
              <pc:sldLayoutMk cId="2252541981" sldId="2147483667"/>
              <ac:picMk id="15" creationId="{081CC49D-33BF-49DC-B533-86BE2EB412AB}"/>
            </ac:picMkLst>
          </pc:picChg>
          <pc:cxnChg chg="mod">
            <ac:chgData name="Sven Wiegold" userId="9b1b8b4ef548dc63" providerId="LiveId" clId="{997FCDD6-0EF8-47E4-A368-AB96C44FAFA5}" dt="2024-10-29T11:35:16.639" v="3651"/>
            <ac:cxnSpMkLst>
              <pc:docMk/>
              <pc:sldMasterMk cId="750419210" sldId="2147483648"/>
              <pc:sldLayoutMk cId="2252541981" sldId="2147483667"/>
              <ac:cxnSpMk id="19" creationId="{4573989D-8FFD-4555-AAB7-592C2CE3AC9F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3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8" y="3895200"/>
            <a:ext cx="2505600" cy="324000"/>
          </a:xfrm>
        </p:spPr>
        <p:txBody>
          <a:bodyPr anchor="ctr" anchorCtr="0"/>
          <a:lstStyle>
            <a:lvl1pPr algn="ctr">
              <a:defRPr sz="1051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6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6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6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9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49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49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3">
              <a:tabLst>
                <a:tab pos="234003" algn="l"/>
              </a:tabLst>
              <a:defRPr/>
            </a:lvl2pPr>
            <a:lvl3pPr defTabSz="234003">
              <a:tabLst>
                <a:tab pos="234003" algn="l"/>
              </a:tabLst>
              <a:defRPr/>
            </a:lvl3pPr>
            <a:lvl4pPr defTabSz="234003">
              <a:tabLst>
                <a:tab pos="234003" algn="l"/>
              </a:tabLst>
              <a:defRPr/>
            </a:lvl4pPr>
            <a:lvl5pPr defTabSz="234003">
              <a:tabLst>
                <a:tab pos="234003" algn="l"/>
              </a:tabLst>
              <a:defRPr/>
            </a:lvl5pPr>
            <a:lvl6pPr marL="0" indent="0" defTabSz="234003">
              <a:buFont typeface="+mj-lt"/>
              <a:buNone/>
              <a:tabLst>
                <a:tab pos="234003" algn="l"/>
              </a:tabLst>
              <a:defRPr/>
            </a:lvl6pPr>
            <a:lvl7pPr defTabSz="234003">
              <a:tabLst>
                <a:tab pos="234003" algn="l"/>
              </a:tabLst>
              <a:defRPr/>
            </a:lvl7pPr>
            <a:lvl8pPr defTabSz="234003">
              <a:tabLst>
                <a:tab pos="234003" algn="l"/>
              </a:tabLst>
              <a:defRPr/>
            </a:lvl8pPr>
            <a:lvl9pPr defTabSz="234003">
              <a:tabLst>
                <a:tab pos="234003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799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1" y="3327773"/>
            <a:ext cx="2067212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8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6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8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6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89" userDrawn="1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1" y="5524114"/>
            <a:ext cx="4284009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9" rtl="0" eaLnBrk="1" latinLnBrk="0" hangingPunct="1">
        <a:lnSpc>
          <a:spcPts val="1801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3" indent="-234003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6" indent="-234003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9" indent="-234003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9" rtl="0" eaLnBrk="1" latinLnBrk="0" hangingPunct="1">
        <a:lnSpc>
          <a:spcPts val="1801"/>
        </a:lnSpc>
        <a:spcBef>
          <a:spcPts val="0"/>
        </a:spcBef>
        <a:spcAft>
          <a:spcPts val="601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09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1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7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4" algn="l" defTabSz="68580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60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wasweb.nrw.de/elwas-web/index.xhtml;jsessionid=C8FE7286139B447DEF94C44574D5CB2D" TargetMode="External"/><Relationship Id="rId2" Type="http://schemas.openxmlformats.org/officeDocument/2006/relationships/hyperlink" Target="https://www.tim-online.nrw.de/tim-online2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4230001"/>
            <a:ext cx="7560000" cy="324000"/>
          </a:xfrm>
        </p:spPr>
        <p:txBody>
          <a:bodyPr anchor="t">
            <a:normAutofit/>
          </a:bodyPr>
          <a:lstStyle/>
          <a:p>
            <a:pPr>
              <a:spcAft>
                <a:spcPts val="601"/>
              </a:spcAft>
            </a:pPr>
            <a:r>
              <a:rPr lang="de-DE" dirty="0"/>
              <a:t>Ein Gewässersteckbrief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1"/>
            <a:ext cx="3527936" cy="324000"/>
          </a:xfrm>
        </p:spPr>
        <p:txBody>
          <a:bodyPr anchor="t">
            <a:normAutofit/>
          </a:bodyPr>
          <a:lstStyle/>
          <a:p>
            <a:r>
              <a:rPr lang="de-DE" sz="1700" dirty="0"/>
              <a:t>Der LOTTENBACH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32E6917-7B02-5AB8-74E5-01E62B05C1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7198" y="3895201"/>
            <a:ext cx="2505600" cy="324000"/>
          </a:xfrm>
        </p:spPr>
        <p:txBody>
          <a:bodyPr/>
          <a:lstStyle/>
          <a:p>
            <a:endParaRPr lang="de-DE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667712F-910B-6475-C896-2D7D154E3F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946" b="13946"/>
          <a:stretch/>
        </p:blipFill>
        <p:spPr/>
      </p:pic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D68F0-60FE-F48C-968B-01B843A7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Zustandserhebungen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4C807-74B6-D5FF-941B-6B9FEC09A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An vier Probestellen erfolgte 2022 die Bewertung nach Makrozoobenthos</a:t>
            </a:r>
            <a:br>
              <a:rPr lang="de-DE" b="0" dirty="0"/>
            </a:br>
            <a:r>
              <a:rPr lang="de-DE" b="0" dirty="0"/>
              <a:t>&gt; Güteklasse 2 (leichte Verschlechterung zu 2011) 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350" b="0" dirty="0" err="1">
                <a:solidFill>
                  <a:schemeClr val="bg1">
                    <a:lumMod val="65000"/>
                  </a:schemeClr>
                </a:solidFill>
              </a:rPr>
              <a:t>Boenert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 &amp; Lansing 2022: 76-78)</a:t>
            </a:r>
            <a:r>
              <a:rPr lang="de-DE" sz="1350" b="0" dirty="0"/>
              <a:t>.</a:t>
            </a:r>
            <a:endParaRPr lang="de-DE" sz="1350" b="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In einer Grubenwasser-Überprüfung aus dem Jahr 2015 ließen sich pH-Werte über 6 feststellen, einhergehend mit dem Vorkommen von Eisenoxiden und Sulfaten. Durch neutralisierende Mineralien kann der </a:t>
            </a:r>
            <a:r>
              <a:rPr lang="de-DE" b="0"/>
              <a:t>pH-Wert hier </a:t>
            </a:r>
            <a:r>
              <a:rPr lang="de-DE" b="0" dirty="0"/>
              <a:t>erhöht werden (Neutral Mine Drainage). 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350" b="0" dirty="0" err="1">
                <a:solidFill>
                  <a:schemeClr val="bg1">
                    <a:lumMod val="65000"/>
                  </a:schemeClr>
                </a:solidFill>
              </a:rPr>
              <a:t>Alhamed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de-DE" sz="1350" b="0" dirty="0" err="1">
                <a:solidFill>
                  <a:schemeClr val="bg1">
                    <a:lumMod val="65000"/>
                  </a:schemeClr>
                </a:solidFill>
              </a:rPr>
              <a:t>Wisotzky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 2015: 60-63)</a:t>
            </a:r>
            <a:r>
              <a:rPr lang="de-DE" sz="1350" b="0" dirty="0"/>
              <a:t>.</a:t>
            </a:r>
            <a:endParaRPr lang="de-DE" sz="1350" b="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Untersuchung der </a:t>
            </a:r>
            <a:r>
              <a:rPr lang="de-DE" b="0" dirty="0" err="1"/>
              <a:t>Odonatenfauna</a:t>
            </a:r>
            <a:r>
              <a:rPr lang="de-DE" b="0" dirty="0"/>
              <a:t> ergab eine vielfältige Struktur des </a:t>
            </a:r>
            <a:r>
              <a:rPr lang="de-DE" b="0" dirty="0" err="1"/>
              <a:t>Lottentals</a:t>
            </a:r>
            <a:r>
              <a:rPr lang="de-DE" b="0" dirty="0"/>
              <a:t>, welche sich positiv auf Artenzahl auswirkt 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350" b="0" dirty="0" err="1">
                <a:solidFill>
                  <a:schemeClr val="bg1">
                    <a:lumMod val="65000"/>
                  </a:schemeClr>
                </a:solidFill>
              </a:rPr>
              <a:t>Oly</a:t>
            </a:r>
            <a:r>
              <a:rPr lang="de-DE" sz="1350" b="0" dirty="0">
                <a:solidFill>
                  <a:schemeClr val="bg1">
                    <a:lumMod val="65000"/>
                  </a:schemeClr>
                </a:solidFill>
              </a:rPr>
              <a:t> 1996: 20-21)</a:t>
            </a:r>
            <a:r>
              <a:rPr lang="de-DE" b="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2EE833-32D9-5ADF-038D-02F09919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279D9B-863F-E813-96A1-434B5F0A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04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41616-E1FE-9577-3A78-5DF6E179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36F2A-6471-DAF1-405B-6BD13C94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Alhamed</a:t>
            </a:r>
            <a:r>
              <a:rPr lang="de-DE" dirty="0"/>
              <a:t>, M. (2015):</a:t>
            </a:r>
            <a:r>
              <a:rPr lang="en-US" dirty="0"/>
              <a:t>Impact of land use land cover LULC patterns on water resources quality in the </a:t>
            </a:r>
            <a:r>
              <a:rPr lang="en-US" dirty="0" err="1"/>
              <a:t>Lottental</a:t>
            </a:r>
            <a:r>
              <a:rPr lang="en-US" dirty="0"/>
              <a:t>, Bochum, Germany. In: </a:t>
            </a:r>
            <a:r>
              <a:rPr lang="de-DE" dirty="0" err="1"/>
              <a:t>Chifflard</a:t>
            </a:r>
            <a:r>
              <a:rPr lang="de-DE" dirty="0"/>
              <a:t>, P.; </a:t>
            </a:r>
            <a:r>
              <a:rPr lang="de-DE" dirty="0" err="1"/>
              <a:t>Karthe</a:t>
            </a:r>
            <a:r>
              <a:rPr lang="de-DE" dirty="0"/>
              <a:t>, D.; Heller, K. (</a:t>
            </a:r>
            <a:r>
              <a:rPr lang="de-DE" dirty="0" err="1"/>
              <a:t>Hg</a:t>
            </a:r>
            <a:r>
              <a:rPr lang="de-DE" dirty="0"/>
              <a:t>.): Beiträge zum 47. Jahrestreffen des Arbeitskreises Hydrologie vom 19.-21. November 2015 in Dresden. </a:t>
            </a:r>
            <a:r>
              <a:rPr lang="de-DE" dirty="0" err="1"/>
              <a:t>Geographica</a:t>
            </a:r>
            <a:r>
              <a:rPr lang="de-DE" dirty="0"/>
              <a:t> Augustana 20. Dresden: 30-37.</a:t>
            </a:r>
          </a:p>
          <a:p>
            <a:r>
              <a:rPr lang="de-DE" dirty="0" err="1"/>
              <a:t>Alhamed</a:t>
            </a:r>
            <a:r>
              <a:rPr lang="de-DE" dirty="0"/>
              <a:t>, M.; </a:t>
            </a:r>
            <a:r>
              <a:rPr lang="de-DE" dirty="0" err="1"/>
              <a:t>Wisotzky</a:t>
            </a:r>
            <a:r>
              <a:rPr lang="de-DE" dirty="0"/>
              <a:t>, F. (2015): </a:t>
            </a:r>
            <a:r>
              <a:rPr lang="en-US" dirty="0"/>
              <a:t>Investigate the Generation of Acid Mine Drainage in the Abandoned Coal Mine Fields Located in South of Bochum, Germany. In: </a:t>
            </a:r>
            <a:r>
              <a:rPr lang="de-DE" dirty="0" err="1"/>
              <a:t>Chifflard</a:t>
            </a:r>
            <a:r>
              <a:rPr lang="de-DE" dirty="0"/>
              <a:t>, P.; </a:t>
            </a:r>
            <a:r>
              <a:rPr lang="de-DE" dirty="0" err="1"/>
              <a:t>Karthe</a:t>
            </a:r>
            <a:r>
              <a:rPr lang="de-DE" dirty="0"/>
              <a:t>, D.; Heller, K. (</a:t>
            </a:r>
            <a:r>
              <a:rPr lang="de-DE" dirty="0" err="1"/>
              <a:t>Hg</a:t>
            </a:r>
            <a:r>
              <a:rPr lang="de-DE" dirty="0"/>
              <a:t>.): Beiträge zum 47. Jahrestreffen des Arbeitskreises Hydrologie vom 19.-21. November 2015 in Dresden. </a:t>
            </a:r>
            <a:r>
              <a:rPr lang="de-DE" dirty="0" err="1"/>
              <a:t>Geographica</a:t>
            </a:r>
            <a:r>
              <a:rPr lang="de-DE" dirty="0"/>
              <a:t> Augustana 20. Dresden: 59-65)</a:t>
            </a:r>
          </a:p>
          <a:p>
            <a:r>
              <a:rPr lang="de-DE" dirty="0" err="1"/>
              <a:t>Boenert</a:t>
            </a:r>
            <a:r>
              <a:rPr lang="de-DE" dirty="0"/>
              <a:t>, A.; Lansing, U. (2022): Monitoring der Gewässergüte an Fließgewässern im Stadtgebiet Bochum. Biologische und Physikalisch-chemische Gewässeruntersuchungen. Saerbeck.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A740B7-CF58-C715-71CC-F2CDDBA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9150CA-BA11-BB1D-1AFC-572EC10F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52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1EBC3-4363-F8E2-17DF-BFE862C5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336B6C-5DFC-16CD-DF3C-DE2E32157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GeoPortal</a:t>
            </a:r>
            <a:r>
              <a:rPr lang="de-DE" dirty="0"/>
              <a:t> NRW (2024): Topographisches Informationsmanagement NRW. </a:t>
            </a:r>
            <a:r>
              <a:rPr lang="de-DE" dirty="0">
                <a:hlinkClick r:id="rId2"/>
              </a:rPr>
              <a:t>TIM-online</a:t>
            </a:r>
            <a:r>
              <a:rPr lang="de-DE" dirty="0"/>
              <a:t>.</a:t>
            </a:r>
          </a:p>
          <a:p>
            <a:r>
              <a:rPr lang="de-DE" dirty="0"/>
              <a:t>König, J. (1997): </a:t>
            </a:r>
            <a:r>
              <a:rPr lang="de-DE" dirty="0" err="1"/>
              <a:t>Lottenbach</a:t>
            </a:r>
            <a:r>
              <a:rPr lang="de-DE" dirty="0"/>
              <a:t> wird Renaturiert. Pressemitteilung der Ruhr-</a:t>
            </a:r>
            <a:r>
              <a:rPr lang="de-DE" dirty="0" err="1"/>
              <a:t>Unversität</a:t>
            </a:r>
            <a:r>
              <a:rPr lang="de-DE" dirty="0"/>
              <a:t> Bochum</a:t>
            </a:r>
          </a:p>
          <a:p>
            <a:r>
              <a:rPr lang="de-DE" dirty="0"/>
              <a:t>Ministerium für Umwelt, Naturschutz und Verkehr Nordrhein Westfalen: ELWAS-WEB. </a:t>
            </a:r>
            <a:r>
              <a:rPr lang="de-DE" dirty="0">
                <a:hlinkClick r:id="rId3"/>
              </a:rPr>
              <a:t>ELWAS Karte</a:t>
            </a:r>
            <a:r>
              <a:rPr lang="de-DE" dirty="0"/>
              <a:t>.</a:t>
            </a:r>
          </a:p>
          <a:p>
            <a:r>
              <a:rPr lang="de-DE" dirty="0" err="1"/>
              <a:t>Oly</a:t>
            </a:r>
            <a:r>
              <a:rPr lang="de-DE" dirty="0"/>
              <a:t>, M. (1996): Beitrag zur </a:t>
            </a:r>
            <a:r>
              <a:rPr lang="de-DE" dirty="0" err="1"/>
              <a:t>Odonatenfauna</a:t>
            </a:r>
            <a:r>
              <a:rPr lang="de-DE" dirty="0"/>
              <a:t> im Stadtbereich Bochum. In: Libellula 15 (1/2): 11-26.</a:t>
            </a:r>
          </a:p>
          <a:p>
            <a:r>
              <a:rPr lang="de-DE" dirty="0"/>
              <a:t>Stadt Bochum (o. D.): Bergbauwanderweg, Bochum Süd. 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9568D4-AC68-E807-A313-9FE68044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66C3D7-6F86-7C26-6134-A5957F35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1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30F2-BE31-9075-2B0D-42B37C43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44F8A0-D946-6805-47A6-3766206B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26B154-0CC9-7483-3876-6E42E424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nplatzhalter 5">
            <a:extLst>
              <a:ext uri="{FF2B5EF4-FFF2-40B4-BE49-F238E27FC236}">
                <a16:creationId xmlns:a16="http://schemas.microsoft.com/office/drawing/2014/main" id="{912C6307-95D6-0A36-F903-7C9AC555918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53353300"/>
              </p:ext>
            </p:extLst>
          </p:nvPr>
        </p:nvGraphicFramePr>
        <p:xfrm>
          <a:off x="468313" y="917575"/>
          <a:ext cx="817245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31">
                  <a:extLst>
                    <a:ext uri="{9D8B030D-6E8A-4147-A177-3AD203B41FA5}">
                      <a16:colId xmlns:a16="http://schemas.microsoft.com/office/drawing/2014/main" val="2000380087"/>
                    </a:ext>
                  </a:extLst>
                </a:gridCol>
                <a:gridCol w="972419">
                  <a:extLst>
                    <a:ext uri="{9D8B030D-6E8A-4147-A177-3AD203B41FA5}">
                      <a16:colId xmlns:a16="http://schemas.microsoft.com/office/drawing/2014/main" val="301133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Eckdaten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3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Lottental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 Karte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Das </a:t>
                      </a:r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Lottental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34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Das </a:t>
                      </a:r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Lottental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 und der Bergbau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8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Übersichtskarte, Bergbau im </a:t>
                      </a:r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Lottental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7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Der </a:t>
                      </a:r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Lottenbach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 heute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50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Vergleich der Verlaufsstrukturen in der 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28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Aktuelle Zustandserhebungen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9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2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D25F4-2E26-96DE-103E-2D301CD2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11510"/>
            <a:ext cx="7560000" cy="468000"/>
          </a:xfrm>
        </p:spPr>
        <p:txBody>
          <a:bodyPr/>
          <a:lstStyle/>
          <a:p>
            <a:r>
              <a:rPr lang="de-DE" dirty="0"/>
              <a:t>Eckdaten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5C691E-A1ED-FD49-C8A4-F04D99C8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C437B0-F936-1F61-79B6-5FCA3CE7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nplatzhalter 5">
            <a:extLst>
              <a:ext uri="{FF2B5EF4-FFF2-40B4-BE49-F238E27FC236}">
                <a16:creationId xmlns:a16="http://schemas.microsoft.com/office/drawing/2014/main" id="{65252401-02C0-BE62-B799-F53E0B7B498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459881130"/>
              </p:ext>
            </p:extLst>
          </p:nvPr>
        </p:nvGraphicFramePr>
        <p:xfrm>
          <a:off x="450000" y="1347614"/>
          <a:ext cx="8172450" cy="22250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86225">
                  <a:extLst>
                    <a:ext uri="{9D8B030D-6E8A-4147-A177-3AD203B41FA5}">
                      <a16:colId xmlns:a16="http://schemas.microsoft.com/office/drawing/2014/main" val="1670435692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3038414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3, 8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0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Einzugsgebiet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6899 km²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19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Quellhöhe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123 m ü. 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Mündungshöhe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72 m ü. 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38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Quellort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Wiemelhausen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67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Mündungsort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2"/>
                          </a:solidFill>
                        </a:rPr>
                        <a:t>Heven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 / Kemnader 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40049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3C889228-A0CF-0744-370D-B1601FFBA48E}"/>
              </a:ext>
            </a:extLst>
          </p:cNvPr>
          <p:cNvSpPr txBox="1"/>
          <p:nvPr/>
        </p:nvSpPr>
        <p:spPr>
          <a:xfrm>
            <a:off x="6750242" y="3819828"/>
            <a:ext cx="18722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GeoPortal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NRW 2024</a:t>
            </a:r>
          </a:p>
        </p:txBody>
      </p:sp>
    </p:spTree>
    <p:extLst>
      <p:ext uri="{BB962C8B-B14F-4D97-AF65-F5344CB8AC3E}">
        <p14:creationId xmlns:p14="http://schemas.microsoft.com/office/powerpoint/2010/main" val="183594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83BC6CC-5B8E-63AB-65B7-CF539219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Bildplatzhalter 7" descr="Ein Bild, das Text, Karte, Atlas enthält.&#10;&#10;Automatisch generierte Beschreibung">
            <a:extLst>
              <a:ext uri="{FF2B5EF4-FFF2-40B4-BE49-F238E27FC236}">
                <a16:creationId xmlns:a16="http://schemas.microsoft.com/office/drawing/2014/main" id="{F2A7CA54-A3FC-FC1F-F57E-31667AB43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23" y="971999"/>
            <a:ext cx="9036496" cy="2462445"/>
          </a:xfrm>
          <a:noFill/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3789E9A-0269-D924-FFA6-FCBCB21F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3AA7C4E-5333-A72F-3F55-019CD7F4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C8FC03C-C266-4645-ABC5-645062898383}" type="slidenum">
              <a:rPr lang="de-DE" smtClean="0"/>
              <a:pPr>
                <a:spcAft>
                  <a:spcPts val="600"/>
                </a:spcAft>
              </a:pPr>
              <a:t>4</a:t>
            </a:fld>
            <a:r>
              <a:rPr lang="de-DE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899116E-A19D-AC95-D2FE-78FB2F1755EA}"/>
              </a:ext>
            </a:extLst>
          </p:cNvPr>
          <p:cNvSpPr txBox="1"/>
          <p:nvPr/>
        </p:nvSpPr>
        <p:spPr>
          <a:xfrm>
            <a:off x="7308304" y="3871419"/>
            <a:ext cx="1656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LANUV NRW 2024</a:t>
            </a:r>
          </a:p>
        </p:txBody>
      </p:sp>
    </p:spTree>
    <p:extLst>
      <p:ext uri="{BB962C8B-B14F-4D97-AF65-F5344CB8AC3E}">
        <p14:creationId xmlns:p14="http://schemas.microsoft.com/office/powerpoint/2010/main" val="16257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3AB3D-8293-F184-9AA6-52BE8A1C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err="1"/>
              <a:t>Lottental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D8B61E-69B9-92CF-298E-4024B8CA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Übergangszone zwischen dem bergischen Sauerland und dem westfälischem Tiefland.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Geprägt durch maritimes Klima über die Nordsee und den Atlantik.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Umland hauptsächlich bestehend aus urban geprägten Gebieten, allerdings auch Wälder, landwirtschaftlich genutzte Gebiete (besonders Weiden) und verlassene Zechen.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NRW ordnet den </a:t>
            </a:r>
            <a:r>
              <a:rPr lang="de-DE" b="0" dirty="0" err="1"/>
              <a:t>Lottenbach</a:t>
            </a:r>
            <a:r>
              <a:rPr lang="de-DE" b="0" dirty="0"/>
              <a:t> als kleinen Talauenbach des Deckgebirges ein. LAWA ordnet umliegende Bäche als fein- bis grobkörnige karbonatische Mittelgebirgsbäche 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Verwaltungszone des Ruhrverbands.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C57FB4-9612-4720-EB3B-F3AE0D0E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B7FB76-B02B-2E7A-5062-CFB17676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36E6AA6-8D68-923E-C66E-18383365D417}"/>
              </a:ext>
            </a:extLst>
          </p:cNvPr>
          <p:cNvSpPr txBox="1"/>
          <p:nvPr/>
        </p:nvSpPr>
        <p:spPr>
          <a:xfrm>
            <a:off x="4932040" y="4033349"/>
            <a:ext cx="3600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Alhamed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2015: 31; LANUV NRW 2024)</a:t>
            </a:r>
          </a:p>
        </p:txBody>
      </p:sp>
    </p:spTree>
    <p:extLst>
      <p:ext uri="{BB962C8B-B14F-4D97-AF65-F5344CB8AC3E}">
        <p14:creationId xmlns:p14="http://schemas.microsoft.com/office/powerpoint/2010/main" val="34107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C9AC4-9B7F-5BF5-A954-B7CF8F09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r>
              <a:rPr lang="de-DE" dirty="0"/>
              <a:t> und der Bergbau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556A9-6296-37B6-5247-2738F93A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Lutte: hölzerne Entwässerungsrinne für Schmutzwasser der Zechen und angrenzenden Häuser.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Bergbau wurde vor allem zwischen dem 17. und dem 20. Jahrhundert im </a:t>
            </a:r>
            <a:r>
              <a:rPr lang="de-DE" b="0" dirty="0" err="1"/>
              <a:t>Lottental</a:t>
            </a:r>
            <a:r>
              <a:rPr lang="de-DE" b="0" dirty="0"/>
              <a:t> betrieben.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Lottenbach</a:t>
            </a:r>
            <a:r>
              <a:rPr lang="de-DE" b="0" dirty="0"/>
              <a:t> unter Anderem beeinflusst durch die Zechen Glücksburg, Glücksburg Erbstollen, Glück und Segen, Alte </a:t>
            </a:r>
            <a:r>
              <a:rPr lang="de-DE" b="0" dirty="0" err="1"/>
              <a:t>Mißgunst</a:t>
            </a:r>
            <a:r>
              <a:rPr lang="de-DE" b="0" dirty="0"/>
              <a:t>, Julius-Philipp-Erbstollen, Klosterbusch und die </a:t>
            </a:r>
            <a:r>
              <a:rPr lang="de-DE" b="0" dirty="0" err="1"/>
              <a:t>Hagensieperbank</a:t>
            </a:r>
            <a:r>
              <a:rPr lang="de-DE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Saure Grubenwässer (Acid Mine Drainage) gefährliche Einflussfaktoren für angrenzende Gewässer.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27AC1B-DC4C-F394-AC17-1B37F19D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D79C80-DCF8-A53E-F7E2-65C5632E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5C514D-BECE-857E-4977-4F926654C8B0}"/>
              </a:ext>
            </a:extLst>
          </p:cNvPr>
          <p:cNvSpPr txBox="1"/>
          <p:nvPr/>
        </p:nvSpPr>
        <p:spPr>
          <a:xfrm>
            <a:off x="3491880" y="4083918"/>
            <a:ext cx="5184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König 1997; Stadt Bochum 2024;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Alhamed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Wisotzky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2015: 59</a:t>
            </a:r>
          </a:p>
        </p:txBody>
      </p:sp>
    </p:spTree>
    <p:extLst>
      <p:ext uri="{BB962C8B-B14F-4D97-AF65-F5344CB8AC3E}">
        <p14:creationId xmlns:p14="http://schemas.microsoft.com/office/powerpoint/2010/main" val="11228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843A9F-AD92-34A9-698A-408D4EA9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Bildplatzhalter 7" descr="Ein Bild, das Text, Karte, Diagramm, Atlas enthält.&#10;&#10;Automatisch generierte Beschreibung">
            <a:extLst>
              <a:ext uri="{FF2B5EF4-FFF2-40B4-BE49-F238E27FC236}">
                <a16:creationId xmlns:a16="http://schemas.microsoft.com/office/drawing/2014/main" id="{E878673C-70B0-0B3A-9AEE-7C2F9ADDD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683" y="195486"/>
            <a:ext cx="6515560" cy="4088514"/>
          </a:xfr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84CDA58-3E5C-0DF9-DD5D-06CEB33F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08255C9-7660-D67A-31B2-DF50030B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C8FC03C-C266-4645-ABC5-645062898383}" type="slidenum">
              <a:rPr lang="de-DE" smtClean="0"/>
              <a:pPr>
                <a:spcAft>
                  <a:spcPts val="600"/>
                </a:spcAft>
              </a:pPr>
              <a:t>7</a:t>
            </a:fld>
            <a:r>
              <a:rPr lang="de-DE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91C4566-570F-2D1A-4D4B-1B0A7553D05E}"/>
              </a:ext>
            </a:extLst>
          </p:cNvPr>
          <p:cNvSpPr txBox="1"/>
          <p:nvPr/>
        </p:nvSpPr>
        <p:spPr>
          <a:xfrm>
            <a:off x="7236296" y="3867894"/>
            <a:ext cx="2160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Alhamed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2015: 40</a:t>
            </a:r>
          </a:p>
        </p:txBody>
      </p:sp>
    </p:spTree>
    <p:extLst>
      <p:ext uri="{BB962C8B-B14F-4D97-AF65-F5344CB8AC3E}">
        <p14:creationId xmlns:p14="http://schemas.microsoft.com/office/powerpoint/2010/main" val="333978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59884-79AC-13CC-CABB-60BD03A7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r>
              <a:rPr lang="de-DE" dirty="0"/>
              <a:t>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057DB-72F0-2CF2-423A-F44FB632F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/>
              <a:t>Lottenbach</a:t>
            </a:r>
            <a:r>
              <a:rPr lang="de-DE" b="0" dirty="0"/>
              <a:t> diente bis zum Ende des 20. Jahrhunderts als Regenwasserableitung aus den umliegenden Kanälen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Durch Betonrinne sollten Überflutungen verhindert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Renaturierung erfolgte 1997 durch Planung der RUB und Freiwilligenarbeit durch SchülerInnen umliegender Schulen.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Über Fernerkundung und Höhenmessungen ließ sich ein möglichst naturnaher Zustand rekonstruieren.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/>
              <a:t>Besonders die Teiche des </a:t>
            </a:r>
            <a:r>
              <a:rPr lang="de-DE" b="0" dirty="0" err="1"/>
              <a:t>Lottenbachs</a:t>
            </a:r>
            <a:r>
              <a:rPr lang="de-DE" b="0" dirty="0"/>
              <a:t> gelten heute als Heimatort vieler Amphibien und Insekten.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6C855B-12B4-CE03-5F6E-46F81765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94F075-1ED1-BEA9-8C4A-728CD007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CDC74B-1266-DA26-2A63-8F7AB035419F}"/>
              </a:ext>
            </a:extLst>
          </p:cNvPr>
          <p:cNvSpPr txBox="1"/>
          <p:nvPr/>
        </p:nvSpPr>
        <p:spPr>
          <a:xfrm>
            <a:off x="6732240" y="3997279"/>
            <a:ext cx="2160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König 1997;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Oly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1996: 16</a:t>
            </a:r>
          </a:p>
        </p:txBody>
      </p:sp>
    </p:spTree>
    <p:extLst>
      <p:ext uri="{BB962C8B-B14F-4D97-AF65-F5344CB8AC3E}">
        <p14:creationId xmlns:p14="http://schemas.microsoft.com/office/powerpoint/2010/main" val="197581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BACDB3-61E9-0D2D-319B-26CA9241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6000"/>
            <a:ext cx="7560000" cy="468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Bildplatzhalter 3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A2656A32-3412-FA89-1737-0785074C8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9" y="627534"/>
            <a:ext cx="9073566" cy="2699386"/>
          </a:xfr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0E70E40-BFF2-35C7-5539-087ECB62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6300000" cy="108000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Lottenbach</a:t>
            </a:r>
            <a:endParaRPr lang="de-DE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0D5F2F1-57FF-616D-F4DA-D2CB25FE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000" y="4752000"/>
            <a:ext cx="252000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C8FC03C-C266-4645-ABC5-645062898383}" type="slidenum">
              <a:rPr lang="de-DE" smtClean="0"/>
              <a:pPr>
                <a:spcAft>
                  <a:spcPts val="600"/>
                </a:spcAft>
              </a:pPr>
              <a:t>9</a:t>
            </a:fld>
            <a:r>
              <a:rPr lang="de-DE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26C373-9256-D713-0769-722CA5AE9851}"/>
              </a:ext>
            </a:extLst>
          </p:cNvPr>
          <p:cNvSpPr txBox="1"/>
          <p:nvPr/>
        </p:nvSpPr>
        <p:spPr>
          <a:xfrm>
            <a:off x="7200100" y="3717853"/>
            <a:ext cx="165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LANUV NRW 2024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699349-E36D-2E92-88A9-71958A2EE171}"/>
              </a:ext>
            </a:extLst>
          </p:cNvPr>
          <p:cNvSpPr txBox="1"/>
          <p:nvPr/>
        </p:nvSpPr>
        <p:spPr>
          <a:xfrm>
            <a:off x="324000" y="3613978"/>
            <a:ext cx="4824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tx2"/>
                </a:solidFill>
              </a:rPr>
              <a:t>Vergleich zwischen dem heutigen Verlauf und einem Bild aus dem Zeitraum 1836-1850.</a:t>
            </a:r>
          </a:p>
        </p:txBody>
      </p:sp>
    </p:spTree>
    <p:extLst>
      <p:ext uri="{BB962C8B-B14F-4D97-AF65-F5344CB8AC3E}">
        <p14:creationId xmlns:p14="http://schemas.microsoft.com/office/powerpoint/2010/main" val="78161657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RUB-Pra╠êsentation-16zu9</Template>
  <TotalTime>0</TotalTime>
  <Words>713</Words>
  <Application>Microsoft Office PowerPoint</Application>
  <PresentationFormat>Bildschirmpräsentation (16:9)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PowerPoint Master RUB</vt:lpstr>
      <vt:lpstr>Der LOTTENBACH</vt:lpstr>
      <vt:lpstr>Inhalt</vt:lpstr>
      <vt:lpstr>Eckdaten </vt:lpstr>
      <vt:lpstr>PowerPoint-Präsentation</vt:lpstr>
      <vt:lpstr>Das Lottental</vt:lpstr>
      <vt:lpstr>Der Lottenbach und der Bergbau</vt:lpstr>
      <vt:lpstr>PowerPoint-Präsentation</vt:lpstr>
      <vt:lpstr>Der Lottenbach heute</vt:lpstr>
      <vt:lpstr>PowerPoint-Präsentation</vt:lpstr>
      <vt:lpstr>Aktuelle Zustandserhebungen</vt:lpstr>
      <vt:lpstr>Quellen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Wiegold, Sven</dc:creator>
  <cp:lastModifiedBy>Wiegold, Sven</cp:lastModifiedBy>
  <cp:revision>1</cp:revision>
  <dcterms:created xsi:type="dcterms:W3CDTF">2024-10-28T13:38:15Z</dcterms:created>
  <dcterms:modified xsi:type="dcterms:W3CDTF">2024-11-21T06:48:41Z</dcterms:modified>
</cp:coreProperties>
</file>